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63" r:id="rId3"/>
    <p:sldId id="257" r:id="rId4"/>
    <p:sldId id="258" r:id="rId5"/>
    <p:sldId id="264" r:id="rId6"/>
    <p:sldId id="259" r:id="rId7"/>
    <p:sldId id="260" r:id="rId8"/>
    <p:sldId id="261"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74" autoAdjust="0"/>
    <p:restoredTop sz="94291" autoAdjust="0"/>
  </p:normalViewPr>
  <p:slideViewPr>
    <p:cSldViewPr snapToGrid="0">
      <p:cViewPr varScale="1">
        <p:scale>
          <a:sx n="64" d="100"/>
          <a:sy n="64" d="100"/>
        </p:scale>
        <p:origin x="252" y="72"/>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55" d="100"/>
          <a:sy n="55" d="100"/>
        </p:scale>
        <p:origin x="288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18B0B49-3D3B-49CF-9D00-11C9DC452444}" type="datetimeFigureOut">
              <a:rPr lang="en-US" smtClean="0"/>
              <a:t>4/24/2024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A15076A-6337-4122-A618-4CB7483C9265}" type="slidenum">
              <a:rPr lang="en-US" smtClean="0"/>
              <a:t>‹#›</a:t>
            </a:fld>
            <a:endParaRPr lang="en-US"/>
          </a:p>
        </p:txBody>
      </p:sp>
    </p:spTree>
    <p:extLst>
      <p:ext uri="{BB962C8B-B14F-4D97-AF65-F5344CB8AC3E}">
        <p14:creationId xmlns:p14="http://schemas.microsoft.com/office/powerpoint/2010/main" val="38101500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t-LT" b="1" dirty="0"/>
              <a:t>Pamenate, ką jaučia mūsų rankos, kai liečiame skirtingus paviršius? Koks tai pojūtis? Kaip apibūdintumėt šiuos paviršius?</a:t>
            </a:r>
            <a:endParaRPr lang="en-US" dirty="0"/>
          </a:p>
        </p:txBody>
      </p:sp>
      <p:sp>
        <p:nvSpPr>
          <p:cNvPr id="4" name="Slide Number Placeholder 3"/>
          <p:cNvSpPr>
            <a:spLocks noGrp="1"/>
          </p:cNvSpPr>
          <p:nvPr>
            <p:ph type="sldNum" sz="quarter" idx="5"/>
          </p:nvPr>
        </p:nvSpPr>
        <p:spPr/>
        <p:txBody>
          <a:bodyPr/>
          <a:lstStyle/>
          <a:p>
            <a:fld id="{AA15076A-6337-4122-A618-4CB7483C9265}" type="slidenum">
              <a:rPr lang="en-US" smtClean="0"/>
              <a:t>3</a:t>
            </a:fld>
            <a:endParaRPr lang="en-US"/>
          </a:p>
        </p:txBody>
      </p:sp>
    </p:spTree>
    <p:extLst>
      <p:ext uri="{BB962C8B-B14F-4D97-AF65-F5344CB8AC3E}">
        <p14:creationId xmlns:p14="http://schemas.microsoft.com/office/powerpoint/2010/main" val="17102318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t-LT" dirty="0"/>
              <a:t>Kas gali būti balionų viduje? Padiskutuokite, kaip skirtųsi jausmas kai suspaudi balioną, jei viduje yra miltai. O jei krakmolas? Ar skirtųsi jausmas? O jei ryžiai, o jei pupelės? </a:t>
            </a:r>
            <a:endParaRPr lang="en-US" dirty="0"/>
          </a:p>
        </p:txBody>
      </p:sp>
      <p:sp>
        <p:nvSpPr>
          <p:cNvPr id="4" name="Slide Number Placeholder 3"/>
          <p:cNvSpPr>
            <a:spLocks noGrp="1"/>
          </p:cNvSpPr>
          <p:nvPr>
            <p:ph type="sldNum" sz="quarter" idx="5"/>
          </p:nvPr>
        </p:nvSpPr>
        <p:spPr/>
        <p:txBody>
          <a:bodyPr/>
          <a:lstStyle/>
          <a:p>
            <a:fld id="{AA15076A-6337-4122-A618-4CB7483C9265}" type="slidenum">
              <a:rPr lang="en-US" smtClean="0"/>
              <a:t>5</a:t>
            </a:fld>
            <a:endParaRPr lang="en-US"/>
          </a:p>
        </p:txBody>
      </p:sp>
    </p:spTree>
    <p:extLst>
      <p:ext uri="{BB962C8B-B14F-4D97-AF65-F5344CB8AC3E}">
        <p14:creationId xmlns:p14="http://schemas.microsoft.com/office/powerpoint/2010/main" val="21361068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O </a:t>
            </a:r>
            <a:r>
              <a:rPr lang="en-US" b="1" dirty="0" err="1"/>
              <a:t>kiek</a:t>
            </a:r>
            <a:r>
              <a:rPr lang="en-US" b="1" dirty="0"/>
              <a:t> </a:t>
            </a:r>
            <a:r>
              <a:rPr lang="en-US" b="1" dirty="0" err="1"/>
              <a:t>gro</a:t>
            </a:r>
            <a:r>
              <a:rPr lang="lt-LT" b="1" dirty="0" err="1"/>
              <a:t>žybių</a:t>
            </a:r>
            <a:r>
              <a:rPr lang="lt-LT" b="1" dirty="0"/>
              <a:t> gali pamatyti mūsų akys? Padiskutuokite  kaip tokie buteliukai gali stimuliuoti regos pojūtį? Ką vaikai mato? Apibūdinkit spalvas, formas, metų laikus, ryškumą, blizgumą, daiktų įvairovę. Trečiame pavyzdyje galima netgi pažaisti žaidimą, „Atspėk, ką matau?“</a:t>
            </a:r>
            <a:endParaRPr lang="en-US" dirty="0"/>
          </a:p>
        </p:txBody>
      </p:sp>
      <p:sp>
        <p:nvSpPr>
          <p:cNvPr id="4" name="Slide Number Placeholder 3"/>
          <p:cNvSpPr>
            <a:spLocks noGrp="1"/>
          </p:cNvSpPr>
          <p:nvPr>
            <p:ph type="sldNum" sz="quarter" idx="5"/>
          </p:nvPr>
        </p:nvSpPr>
        <p:spPr/>
        <p:txBody>
          <a:bodyPr/>
          <a:lstStyle/>
          <a:p>
            <a:fld id="{AA15076A-6337-4122-A618-4CB7483C9265}" type="slidenum">
              <a:rPr lang="en-US" smtClean="0"/>
              <a:t>6</a:t>
            </a:fld>
            <a:endParaRPr lang="en-US"/>
          </a:p>
        </p:txBody>
      </p:sp>
    </p:spTree>
    <p:extLst>
      <p:ext uri="{BB962C8B-B14F-4D97-AF65-F5344CB8AC3E}">
        <p14:creationId xmlns:p14="http://schemas.microsoft.com/office/powerpoint/2010/main" val="3891783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t-LT" b="1" dirty="0"/>
              <a:t>Kokias paslaptis gali išgirsti mūsų ausys? Aptarkite, kokius garsus gali skleist daiktai, esantys buteliukuose, kai juos pakratysite. Kad būtų įdomiau, patarkite vaikams apklijuoti buteliukus lipnia juosta, tada galima būtų atspėti, kas viduje.</a:t>
            </a:r>
            <a:endParaRPr lang="en-US" dirty="0"/>
          </a:p>
        </p:txBody>
      </p:sp>
      <p:sp>
        <p:nvSpPr>
          <p:cNvPr id="4" name="Slide Number Placeholder 3"/>
          <p:cNvSpPr>
            <a:spLocks noGrp="1"/>
          </p:cNvSpPr>
          <p:nvPr>
            <p:ph type="sldNum" sz="quarter" idx="5"/>
          </p:nvPr>
        </p:nvSpPr>
        <p:spPr/>
        <p:txBody>
          <a:bodyPr/>
          <a:lstStyle/>
          <a:p>
            <a:fld id="{AA15076A-6337-4122-A618-4CB7483C9265}" type="slidenum">
              <a:rPr lang="en-US" smtClean="0"/>
              <a:t>7</a:t>
            </a:fld>
            <a:endParaRPr lang="en-US"/>
          </a:p>
        </p:txBody>
      </p:sp>
    </p:spTree>
    <p:extLst>
      <p:ext uri="{BB962C8B-B14F-4D97-AF65-F5344CB8AC3E}">
        <p14:creationId xmlns:p14="http://schemas.microsoft.com/office/powerpoint/2010/main" val="14368640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t-LT" b="1" dirty="0"/>
              <a:t>Ar galite užuosti, kokio skonio arbata? Ar kokie prieskoniai maišelyje? Padiskutuokite, ką galima įdėti į maišelius, kad būtų galima juos užuosti?</a:t>
            </a:r>
            <a:endParaRPr lang="en-US" dirty="0"/>
          </a:p>
        </p:txBody>
      </p:sp>
      <p:sp>
        <p:nvSpPr>
          <p:cNvPr id="4" name="Slide Number Placeholder 3"/>
          <p:cNvSpPr>
            <a:spLocks noGrp="1"/>
          </p:cNvSpPr>
          <p:nvPr>
            <p:ph type="sldNum" sz="quarter" idx="5"/>
          </p:nvPr>
        </p:nvSpPr>
        <p:spPr/>
        <p:txBody>
          <a:bodyPr/>
          <a:lstStyle/>
          <a:p>
            <a:fld id="{AA15076A-6337-4122-A618-4CB7483C9265}" type="slidenum">
              <a:rPr lang="en-US" smtClean="0"/>
              <a:t>8</a:t>
            </a:fld>
            <a:endParaRPr lang="en-US"/>
          </a:p>
        </p:txBody>
      </p:sp>
    </p:spTree>
    <p:extLst>
      <p:ext uri="{BB962C8B-B14F-4D97-AF65-F5344CB8AC3E}">
        <p14:creationId xmlns:p14="http://schemas.microsoft.com/office/powerpoint/2010/main" val="15494009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612925-064A-26B4-3543-0FA7998051B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316FA3F-FD6E-E1CE-0014-8E7E5AE90EC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86D6F2B-27FC-EC57-B766-6C9958573D89}"/>
              </a:ext>
            </a:extLst>
          </p:cNvPr>
          <p:cNvSpPr>
            <a:spLocks noGrp="1"/>
          </p:cNvSpPr>
          <p:nvPr>
            <p:ph type="dt" sz="half" idx="10"/>
          </p:nvPr>
        </p:nvSpPr>
        <p:spPr/>
        <p:txBody>
          <a:bodyPr/>
          <a:lstStyle/>
          <a:p>
            <a:fld id="{E2E9BFC3-FA8E-43C4-AB96-4D9B0EEE9B48}" type="datetimeFigureOut">
              <a:rPr lang="en-US" smtClean="0"/>
              <a:t>4/24/2024</a:t>
            </a:fld>
            <a:endParaRPr lang="en-US"/>
          </a:p>
        </p:txBody>
      </p:sp>
      <p:sp>
        <p:nvSpPr>
          <p:cNvPr id="5" name="Footer Placeholder 4">
            <a:extLst>
              <a:ext uri="{FF2B5EF4-FFF2-40B4-BE49-F238E27FC236}">
                <a16:creationId xmlns:a16="http://schemas.microsoft.com/office/drawing/2014/main" id="{40B22369-03B8-3F20-6EEB-4A26E0C8D8B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FD8FCFE-F04A-E69D-211A-C7C9F71952B6}"/>
              </a:ext>
            </a:extLst>
          </p:cNvPr>
          <p:cNvSpPr>
            <a:spLocks noGrp="1"/>
          </p:cNvSpPr>
          <p:nvPr>
            <p:ph type="sldNum" sz="quarter" idx="12"/>
          </p:nvPr>
        </p:nvSpPr>
        <p:spPr/>
        <p:txBody>
          <a:bodyPr/>
          <a:lstStyle/>
          <a:p>
            <a:fld id="{1E38BF75-B1E0-4300-8967-48D281E3C4F6}" type="slidenum">
              <a:rPr lang="en-US" smtClean="0"/>
              <a:t>‹#›</a:t>
            </a:fld>
            <a:endParaRPr lang="en-US"/>
          </a:p>
        </p:txBody>
      </p:sp>
    </p:spTree>
    <p:extLst>
      <p:ext uri="{BB962C8B-B14F-4D97-AF65-F5344CB8AC3E}">
        <p14:creationId xmlns:p14="http://schemas.microsoft.com/office/powerpoint/2010/main" val="5524425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266817-7223-1DD6-4201-18AE148C948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098B5F1-0EB8-9A8C-8437-94719299698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BF46BAD-7C8F-FF5D-BBD6-9D62087B1540}"/>
              </a:ext>
            </a:extLst>
          </p:cNvPr>
          <p:cNvSpPr>
            <a:spLocks noGrp="1"/>
          </p:cNvSpPr>
          <p:nvPr>
            <p:ph type="dt" sz="half" idx="10"/>
          </p:nvPr>
        </p:nvSpPr>
        <p:spPr/>
        <p:txBody>
          <a:bodyPr/>
          <a:lstStyle/>
          <a:p>
            <a:fld id="{E2E9BFC3-FA8E-43C4-AB96-4D9B0EEE9B48}" type="datetimeFigureOut">
              <a:rPr lang="en-US" smtClean="0"/>
              <a:t>4/24/2024</a:t>
            </a:fld>
            <a:endParaRPr lang="en-US"/>
          </a:p>
        </p:txBody>
      </p:sp>
      <p:sp>
        <p:nvSpPr>
          <p:cNvPr id="5" name="Footer Placeholder 4">
            <a:extLst>
              <a:ext uri="{FF2B5EF4-FFF2-40B4-BE49-F238E27FC236}">
                <a16:creationId xmlns:a16="http://schemas.microsoft.com/office/drawing/2014/main" id="{A81F246D-F91B-178D-FBEB-5509CC92A0B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5EC2FC0-CB31-17CB-9C70-C8C069C11AFB}"/>
              </a:ext>
            </a:extLst>
          </p:cNvPr>
          <p:cNvSpPr>
            <a:spLocks noGrp="1"/>
          </p:cNvSpPr>
          <p:nvPr>
            <p:ph type="sldNum" sz="quarter" idx="12"/>
          </p:nvPr>
        </p:nvSpPr>
        <p:spPr/>
        <p:txBody>
          <a:bodyPr/>
          <a:lstStyle/>
          <a:p>
            <a:fld id="{1E38BF75-B1E0-4300-8967-48D281E3C4F6}" type="slidenum">
              <a:rPr lang="en-US" smtClean="0"/>
              <a:t>‹#›</a:t>
            </a:fld>
            <a:endParaRPr lang="en-US"/>
          </a:p>
        </p:txBody>
      </p:sp>
    </p:spTree>
    <p:extLst>
      <p:ext uri="{BB962C8B-B14F-4D97-AF65-F5344CB8AC3E}">
        <p14:creationId xmlns:p14="http://schemas.microsoft.com/office/powerpoint/2010/main" val="39762788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84E60C2-5312-E19D-EBCE-2EB97ED7138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0958BD9-5404-A56E-BA70-C2F40C78223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32B08FA-DADC-FBE2-43B8-A2A3609507FC}"/>
              </a:ext>
            </a:extLst>
          </p:cNvPr>
          <p:cNvSpPr>
            <a:spLocks noGrp="1"/>
          </p:cNvSpPr>
          <p:nvPr>
            <p:ph type="dt" sz="half" idx="10"/>
          </p:nvPr>
        </p:nvSpPr>
        <p:spPr/>
        <p:txBody>
          <a:bodyPr/>
          <a:lstStyle/>
          <a:p>
            <a:fld id="{E2E9BFC3-FA8E-43C4-AB96-4D9B0EEE9B48}" type="datetimeFigureOut">
              <a:rPr lang="en-US" smtClean="0"/>
              <a:t>4/24/2024</a:t>
            </a:fld>
            <a:endParaRPr lang="en-US"/>
          </a:p>
        </p:txBody>
      </p:sp>
      <p:sp>
        <p:nvSpPr>
          <p:cNvPr id="5" name="Footer Placeholder 4">
            <a:extLst>
              <a:ext uri="{FF2B5EF4-FFF2-40B4-BE49-F238E27FC236}">
                <a16:creationId xmlns:a16="http://schemas.microsoft.com/office/drawing/2014/main" id="{791847FC-A08B-5E53-46A8-C82DEA79CA5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160AB3F-C5C9-7C67-ADEE-05AE32ADD68C}"/>
              </a:ext>
            </a:extLst>
          </p:cNvPr>
          <p:cNvSpPr>
            <a:spLocks noGrp="1"/>
          </p:cNvSpPr>
          <p:nvPr>
            <p:ph type="sldNum" sz="quarter" idx="12"/>
          </p:nvPr>
        </p:nvSpPr>
        <p:spPr/>
        <p:txBody>
          <a:bodyPr/>
          <a:lstStyle/>
          <a:p>
            <a:fld id="{1E38BF75-B1E0-4300-8967-48D281E3C4F6}" type="slidenum">
              <a:rPr lang="en-US" smtClean="0"/>
              <a:t>‹#›</a:t>
            </a:fld>
            <a:endParaRPr lang="en-US"/>
          </a:p>
        </p:txBody>
      </p:sp>
    </p:spTree>
    <p:extLst>
      <p:ext uri="{BB962C8B-B14F-4D97-AF65-F5344CB8AC3E}">
        <p14:creationId xmlns:p14="http://schemas.microsoft.com/office/powerpoint/2010/main" val="33334433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EB3DCF-E702-FCC0-40CA-0DE8A42A39E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9DEA9A5-C14E-9346-F01E-4066B904E5A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31AE097-E709-8F12-9A7F-1C3EFA29AB4F}"/>
              </a:ext>
            </a:extLst>
          </p:cNvPr>
          <p:cNvSpPr>
            <a:spLocks noGrp="1"/>
          </p:cNvSpPr>
          <p:nvPr>
            <p:ph type="dt" sz="half" idx="10"/>
          </p:nvPr>
        </p:nvSpPr>
        <p:spPr/>
        <p:txBody>
          <a:bodyPr/>
          <a:lstStyle/>
          <a:p>
            <a:fld id="{E2E9BFC3-FA8E-43C4-AB96-4D9B0EEE9B48}" type="datetimeFigureOut">
              <a:rPr lang="en-US" smtClean="0"/>
              <a:t>4/24/2024</a:t>
            </a:fld>
            <a:endParaRPr lang="en-US"/>
          </a:p>
        </p:txBody>
      </p:sp>
      <p:sp>
        <p:nvSpPr>
          <p:cNvPr id="5" name="Footer Placeholder 4">
            <a:extLst>
              <a:ext uri="{FF2B5EF4-FFF2-40B4-BE49-F238E27FC236}">
                <a16:creationId xmlns:a16="http://schemas.microsoft.com/office/drawing/2014/main" id="{F0D50DF0-CF22-5165-7F24-30D9B79ECEB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90059C2-BA96-7DDE-7429-7507C46636C6}"/>
              </a:ext>
            </a:extLst>
          </p:cNvPr>
          <p:cNvSpPr>
            <a:spLocks noGrp="1"/>
          </p:cNvSpPr>
          <p:nvPr>
            <p:ph type="sldNum" sz="quarter" idx="12"/>
          </p:nvPr>
        </p:nvSpPr>
        <p:spPr/>
        <p:txBody>
          <a:bodyPr/>
          <a:lstStyle/>
          <a:p>
            <a:fld id="{1E38BF75-B1E0-4300-8967-48D281E3C4F6}" type="slidenum">
              <a:rPr lang="en-US" smtClean="0"/>
              <a:t>‹#›</a:t>
            </a:fld>
            <a:endParaRPr lang="en-US"/>
          </a:p>
        </p:txBody>
      </p:sp>
    </p:spTree>
    <p:extLst>
      <p:ext uri="{BB962C8B-B14F-4D97-AF65-F5344CB8AC3E}">
        <p14:creationId xmlns:p14="http://schemas.microsoft.com/office/powerpoint/2010/main" val="11784993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1F8532-144B-A33C-7F9F-B66115318F1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250CE6C-E3FB-86BF-7C3C-B2702D7BDC8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CEBB334-3DE3-EF24-0CFC-D59AAE566BE2}"/>
              </a:ext>
            </a:extLst>
          </p:cNvPr>
          <p:cNvSpPr>
            <a:spLocks noGrp="1"/>
          </p:cNvSpPr>
          <p:nvPr>
            <p:ph type="dt" sz="half" idx="10"/>
          </p:nvPr>
        </p:nvSpPr>
        <p:spPr/>
        <p:txBody>
          <a:bodyPr/>
          <a:lstStyle/>
          <a:p>
            <a:fld id="{E2E9BFC3-FA8E-43C4-AB96-4D9B0EEE9B48}" type="datetimeFigureOut">
              <a:rPr lang="en-US" smtClean="0"/>
              <a:t>4/24/2024</a:t>
            </a:fld>
            <a:endParaRPr lang="en-US"/>
          </a:p>
        </p:txBody>
      </p:sp>
      <p:sp>
        <p:nvSpPr>
          <p:cNvPr id="5" name="Footer Placeholder 4">
            <a:extLst>
              <a:ext uri="{FF2B5EF4-FFF2-40B4-BE49-F238E27FC236}">
                <a16:creationId xmlns:a16="http://schemas.microsoft.com/office/drawing/2014/main" id="{345F166B-A008-A318-5C44-F1D9F551123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C1C9B38-A931-68EB-1DE1-B44D06E95109}"/>
              </a:ext>
            </a:extLst>
          </p:cNvPr>
          <p:cNvSpPr>
            <a:spLocks noGrp="1"/>
          </p:cNvSpPr>
          <p:nvPr>
            <p:ph type="sldNum" sz="quarter" idx="12"/>
          </p:nvPr>
        </p:nvSpPr>
        <p:spPr/>
        <p:txBody>
          <a:bodyPr/>
          <a:lstStyle/>
          <a:p>
            <a:fld id="{1E38BF75-B1E0-4300-8967-48D281E3C4F6}" type="slidenum">
              <a:rPr lang="en-US" smtClean="0"/>
              <a:t>‹#›</a:t>
            </a:fld>
            <a:endParaRPr lang="en-US"/>
          </a:p>
        </p:txBody>
      </p:sp>
    </p:spTree>
    <p:extLst>
      <p:ext uri="{BB962C8B-B14F-4D97-AF65-F5344CB8AC3E}">
        <p14:creationId xmlns:p14="http://schemas.microsoft.com/office/powerpoint/2010/main" val="8020619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4F8BF8-E6B5-1F60-07BB-07AF515D063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E221387-7CF7-B0BB-13ED-E91BF735A0F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952B2BA-6C50-C4B7-3DAC-A19F6A010A6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8746B36-B604-17C5-B25C-0949AAB23A2E}"/>
              </a:ext>
            </a:extLst>
          </p:cNvPr>
          <p:cNvSpPr>
            <a:spLocks noGrp="1"/>
          </p:cNvSpPr>
          <p:nvPr>
            <p:ph type="dt" sz="half" idx="10"/>
          </p:nvPr>
        </p:nvSpPr>
        <p:spPr/>
        <p:txBody>
          <a:bodyPr/>
          <a:lstStyle/>
          <a:p>
            <a:fld id="{E2E9BFC3-FA8E-43C4-AB96-4D9B0EEE9B48}" type="datetimeFigureOut">
              <a:rPr lang="en-US" smtClean="0"/>
              <a:t>4/24/2024</a:t>
            </a:fld>
            <a:endParaRPr lang="en-US"/>
          </a:p>
        </p:txBody>
      </p:sp>
      <p:sp>
        <p:nvSpPr>
          <p:cNvPr id="6" name="Footer Placeholder 5">
            <a:extLst>
              <a:ext uri="{FF2B5EF4-FFF2-40B4-BE49-F238E27FC236}">
                <a16:creationId xmlns:a16="http://schemas.microsoft.com/office/drawing/2014/main" id="{315C49C7-4775-5BF8-9530-48F802B4D47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E09D7BE-4330-CE06-DA7F-00264CAD69AA}"/>
              </a:ext>
            </a:extLst>
          </p:cNvPr>
          <p:cNvSpPr>
            <a:spLocks noGrp="1"/>
          </p:cNvSpPr>
          <p:nvPr>
            <p:ph type="sldNum" sz="quarter" idx="12"/>
          </p:nvPr>
        </p:nvSpPr>
        <p:spPr/>
        <p:txBody>
          <a:bodyPr/>
          <a:lstStyle/>
          <a:p>
            <a:fld id="{1E38BF75-B1E0-4300-8967-48D281E3C4F6}" type="slidenum">
              <a:rPr lang="en-US" smtClean="0"/>
              <a:t>‹#›</a:t>
            </a:fld>
            <a:endParaRPr lang="en-US"/>
          </a:p>
        </p:txBody>
      </p:sp>
    </p:spTree>
    <p:extLst>
      <p:ext uri="{BB962C8B-B14F-4D97-AF65-F5344CB8AC3E}">
        <p14:creationId xmlns:p14="http://schemas.microsoft.com/office/powerpoint/2010/main" val="35244191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761B0B-6ED7-F0B0-11EC-DAEE74956E9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212DE54-A25E-D36E-2D9A-F1FDB132B27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1F66A37-148C-CA85-533F-E2BCBC46CFF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5FF559C-6B53-7250-F514-9C81958E842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806329B-8EA8-08EE-46EE-63C66F02FBA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5134833-7C97-18F6-A94D-65201DAC54B4}"/>
              </a:ext>
            </a:extLst>
          </p:cNvPr>
          <p:cNvSpPr>
            <a:spLocks noGrp="1"/>
          </p:cNvSpPr>
          <p:nvPr>
            <p:ph type="dt" sz="half" idx="10"/>
          </p:nvPr>
        </p:nvSpPr>
        <p:spPr/>
        <p:txBody>
          <a:bodyPr/>
          <a:lstStyle/>
          <a:p>
            <a:fld id="{E2E9BFC3-FA8E-43C4-AB96-4D9B0EEE9B48}" type="datetimeFigureOut">
              <a:rPr lang="en-US" smtClean="0"/>
              <a:t>4/24/2024</a:t>
            </a:fld>
            <a:endParaRPr lang="en-US"/>
          </a:p>
        </p:txBody>
      </p:sp>
      <p:sp>
        <p:nvSpPr>
          <p:cNvPr id="8" name="Footer Placeholder 7">
            <a:extLst>
              <a:ext uri="{FF2B5EF4-FFF2-40B4-BE49-F238E27FC236}">
                <a16:creationId xmlns:a16="http://schemas.microsoft.com/office/drawing/2014/main" id="{F16740C9-8E5E-4907-B1B0-29F8B048D62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C06980E-D0AF-4FBE-5FC5-40E82A7E4FAB}"/>
              </a:ext>
            </a:extLst>
          </p:cNvPr>
          <p:cNvSpPr>
            <a:spLocks noGrp="1"/>
          </p:cNvSpPr>
          <p:nvPr>
            <p:ph type="sldNum" sz="quarter" idx="12"/>
          </p:nvPr>
        </p:nvSpPr>
        <p:spPr/>
        <p:txBody>
          <a:bodyPr/>
          <a:lstStyle/>
          <a:p>
            <a:fld id="{1E38BF75-B1E0-4300-8967-48D281E3C4F6}" type="slidenum">
              <a:rPr lang="en-US" smtClean="0"/>
              <a:t>‹#›</a:t>
            </a:fld>
            <a:endParaRPr lang="en-US"/>
          </a:p>
        </p:txBody>
      </p:sp>
    </p:spTree>
    <p:extLst>
      <p:ext uri="{BB962C8B-B14F-4D97-AF65-F5344CB8AC3E}">
        <p14:creationId xmlns:p14="http://schemas.microsoft.com/office/powerpoint/2010/main" val="31328338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B171D4-5A90-962E-4EB1-957248B3EE6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83B46FF-F433-26F6-7AAA-3B9366EFB8C8}"/>
              </a:ext>
            </a:extLst>
          </p:cNvPr>
          <p:cNvSpPr>
            <a:spLocks noGrp="1"/>
          </p:cNvSpPr>
          <p:nvPr>
            <p:ph type="dt" sz="half" idx="10"/>
          </p:nvPr>
        </p:nvSpPr>
        <p:spPr/>
        <p:txBody>
          <a:bodyPr/>
          <a:lstStyle/>
          <a:p>
            <a:fld id="{E2E9BFC3-FA8E-43C4-AB96-4D9B0EEE9B48}" type="datetimeFigureOut">
              <a:rPr lang="en-US" smtClean="0"/>
              <a:t>4/24/2024</a:t>
            </a:fld>
            <a:endParaRPr lang="en-US"/>
          </a:p>
        </p:txBody>
      </p:sp>
      <p:sp>
        <p:nvSpPr>
          <p:cNvPr id="4" name="Footer Placeholder 3">
            <a:extLst>
              <a:ext uri="{FF2B5EF4-FFF2-40B4-BE49-F238E27FC236}">
                <a16:creationId xmlns:a16="http://schemas.microsoft.com/office/drawing/2014/main" id="{85190DFB-9AFC-5785-2C48-C63688DCE37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FB90C25-6640-861E-87B8-27B3CDB351BC}"/>
              </a:ext>
            </a:extLst>
          </p:cNvPr>
          <p:cNvSpPr>
            <a:spLocks noGrp="1"/>
          </p:cNvSpPr>
          <p:nvPr>
            <p:ph type="sldNum" sz="quarter" idx="12"/>
          </p:nvPr>
        </p:nvSpPr>
        <p:spPr/>
        <p:txBody>
          <a:bodyPr/>
          <a:lstStyle/>
          <a:p>
            <a:fld id="{1E38BF75-B1E0-4300-8967-48D281E3C4F6}" type="slidenum">
              <a:rPr lang="en-US" smtClean="0"/>
              <a:t>‹#›</a:t>
            </a:fld>
            <a:endParaRPr lang="en-US"/>
          </a:p>
        </p:txBody>
      </p:sp>
    </p:spTree>
    <p:extLst>
      <p:ext uri="{BB962C8B-B14F-4D97-AF65-F5344CB8AC3E}">
        <p14:creationId xmlns:p14="http://schemas.microsoft.com/office/powerpoint/2010/main" val="29699627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D9F973C-CF78-2929-2513-18847C33C0DD}"/>
              </a:ext>
            </a:extLst>
          </p:cNvPr>
          <p:cNvSpPr>
            <a:spLocks noGrp="1"/>
          </p:cNvSpPr>
          <p:nvPr>
            <p:ph type="dt" sz="half" idx="10"/>
          </p:nvPr>
        </p:nvSpPr>
        <p:spPr/>
        <p:txBody>
          <a:bodyPr/>
          <a:lstStyle/>
          <a:p>
            <a:fld id="{E2E9BFC3-FA8E-43C4-AB96-4D9B0EEE9B48}" type="datetimeFigureOut">
              <a:rPr lang="en-US" smtClean="0"/>
              <a:t>4/24/2024</a:t>
            </a:fld>
            <a:endParaRPr lang="en-US"/>
          </a:p>
        </p:txBody>
      </p:sp>
      <p:sp>
        <p:nvSpPr>
          <p:cNvPr id="3" name="Footer Placeholder 2">
            <a:extLst>
              <a:ext uri="{FF2B5EF4-FFF2-40B4-BE49-F238E27FC236}">
                <a16:creationId xmlns:a16="http://schemas.microsoft.com/office/drawing/2014/main" id="{831D03F7-C815-69F5-5801-1374A1F0965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ED1C9ED-A6CC-11D8-85C3-36D96E43A6EB}"/>
              </a:ext>
            </a:extLst>
          </p:cNvPr>
          <p:cNvSpPr>
            <a:spLocks noGrp="1"/>
          </p:cNvSpPr>
          <p:nvPr>
            <p:ph type="sldNum" sz="quarter" idx="12"/>
          </p:nvPr>
        </p:nvSpPr>
        <p:spPr/>
        <p:txBody>
          <a:bodyPr/>
          <a:lstStyle/>
          <a:p>
            <a:fld id="{1E38BF75-B1E0-4300-8967-48D281E3C4F6}" type="slidenum">
              <a:rPr lang="en-US" smtClean="0"/>
              <a:t>‹#›</a:t>
            </a:fld>
            <a:endParaRPr lang="en-US"/>
          </a:p>
        </p:txBody>
      </p:sp>
    </p:spTree>
    <p:extLst>
      <p:ext uri="{BB962C8B-B14F-4D97-AF65-F5344CB8AC3E}">
        <p14:creationId xmlns:p14="http://schemas.microsoft.com/office/powerpoint/2010/main" val="7350512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D29596-2A88-4989-3AA5-07679961B63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772CF40-E99B-32BD-35E9-1C659D386FB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E3F0355-7A14-10C4-3DF3-0ADE3A33DD8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38F4283-7548-B499-63AF-6CAAC0F7D946}"/>
              </a:ext>
            </a:extLst>
          </p:cNvPr>
          <p:cNvSpPr>
            <a:spLocks noGrp="1"/>
          </p:cNvSpPr>
          <p:nvPr>
            <p:ph type="dt" sz="half" idx="10"/>
          </p:nvPr>
        </p:nvSpPr>
        <p:spPr/>
        <p:txBody>
          <a:bodyPr/>
          <a:lstStyle/>
          <a:p>
            <a:fld id="{E2E9BFC3-FA8E-43C4-AB96-4D9B0EEE9B48}" type="datetimeFigureOut">
              <a:rPr lang="en-US" smtClean="0"/>
              <a:t>4/24/2024</a:t>
            </a:fld>
            <a:endParaRPr lang="en-US"/>
          </a:p>
        </p:txBody>
      </p:sp>
      <p:sp>
        <p:nvSpPr>
          <p:cNvPr id="6" name="Footer Placeholder 5">
            <a:extLst>
              <a:ext uri="{FF2B5EF4-FFF2-40B4-BE49-F238E27FC236}">
                <a16:creationId xmlns:a16="http://schemas.microsoft.com/office/drawing/2014/main" id="{91A89399-FC75-DA85-5C3B-C48018E92C0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2AD09DB-B06B-C579-D9DE-9ECDB6989E5A}"/>
              </a:ext>
            </a:extLst>
          </p:cNvPr>
          <p:cNvSpPr>
            <a:spLocks noGrp="1"/>
          </p:cNvSpPr>
          <p:nvPr>
            <p:ph type="sldNum" sz="quarter" idx="12"/>
          </p:nvPr>
        </p:nvSpPr>
        <p:spPr/>
        <p:txBody>
          <a:bodyPr/>
          <a:lstStyle/>
          <a:p>
            <a:fld id="{1E38BF75-B1E0-4300-8967-48D281E3C4F6}" type="slidenum">
              <a:rPr lang="en-US" smtClean="0"/>
              <a:t>‹#›</a:t>
            </a:fld>
            <a:endParaRPr lang="en-US"/>
          </a:p>
        </p:txBody>
      </p:sp>
    </p:spTree>
    <p:extLst>
      <p:ext uri="{BB962C8B-B14F-4D97-AF65-F5344CB8AC3E}">
        <p14:creationId xmlns:p14="http://schemas.microsoft.com/office/powerpoint/2010/main" val="25579381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CF6552-8D2E-A1AA-E5F6-363353EA74C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729CE35-784C-E286-086B-4B8F8A0FDC3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FC0593C-2741-447D-1245-B103217167D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C3A0889-7111-1CBF-D7AB-A7211E1BBAC4}"/>
              </a:ext>
            </a:extLst>
          </p:cNvPr>
          <p:cNvSpPr>
            <a:spLocks noGrp="1"/>
          </p:cNvSpPr>
          <p:nvPr>
            <p:ph type="dt" sz="half" idx="10"/>
          </p:nvPr>
        </p:nvSpPr>
        <p:spPr/>
        <p:txBody>
          <a:bodyPr/>
          <a:lstStyle/>
          <a:p>
            <a:fld id="{E2E9BFC3-FA8E-43C4-AB96-4D9B0EEE9B48}" type="datetimeFigureOut">
              <a:rPr lang="en-US" smtClean="0"/>
              <a:t>4/24/2024</a:t>
            </a:fld>
            <a:endParaRPr lang="en-US"/>
          </a:p>
        </p:txBody>
      </p:sp>
      <p:sp>
        <p:nvSpPr>
          <p:cNvPr id="6" name="Footer Placeholder 5">
            <a:extLst>
              <a:ext uri="{FF2B5EF4-FFF2-40B4-BE49-F238E27FC236}">
                <a16:creationId xmlns:a16="http://schemas.microsoft.com/office/drawing/2014/main" id="{CFFDC451-0035-3497-E1DB-2A643486BB6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E4C08E3-8F80-F580-0F5E-2CBBB7D25E9B}"/>
              </a:ext>
            </a:extLst>
          </p:cNvPr>
          <p:cNvSpPr>
            <a:spLocks noGrp="1"/>
          </p:cNvSpPr>
          <p:nvPr>
            <p:ph type="sldNum" sz="quarter" idx="12"/>
          </p:nvPr>
        </p:nvSpPr>
        <p:spPr/>
        <p:txBody>
          <a:bodyPr/>
          <a:lstStyle/>
          <a:p>
            <a:fld id="{1E38BF75-B1E0-4300-8967-48D281E3C4F6}" type="slidenum">
              <a:rPr lang="en-US" smtClean="0"/>
              <a:t>‹#›</a:t>
            </a:fld>
            <a:endParaRPr lang="en-US"/>
          </a:p>
        </p:txBody>
      </p:sp>
    </p:spTree>
    <p:extLst>
      <p:ext uri="{BB962C8B-B14F-4D97-AF65-F5344CB8AC3E}">
        <p14:creationId xmlns:p14="http://schemas.microsoft.com/office/powerpoint/2010/main" val="28110677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65E642B-9B8A-3002-B36E-A645A866CE8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0104665-4074-9FAB-AF69-9847F337B93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9BD4B54-F0EB-2B85-D2AD-5F0AADC4356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2E9BFC3-FA8E-43C4-AB96-4D9B0EEE9B48}" type="datetimeFigureOut">
              <a:rPr lang="en-US" smtClean="0"/>
              <a:t>4/24/2024</a:t>
            </a:fld>
            <a:endParaRPr lang="en-US"/>
          </a:p>
        </p:txBody>
      </p:sp>
      <p:sp>
        <p:nvSpPr>
          <p:cNvPr id="5" name="Footer Placeholder 4">
            <a:extLst>
              <a:ext uri="{FF2B5EF4-FFF2-40B4-BE49-F238E27FC236}">
                <a16:creationId xmlns:a16="http://schemas.microsoft.com/office/drawing/2014/main" id="{B996B51B-FB68-1997-054A-FEB82EAF54A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075D93E-B210-276B-CD94-F18CA1F1D25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38BF75-B1E0-4300-8967-48D281E3C4F6}" type="slidenum">
              <a:rPr lang="en-US" smtClean="0"/>
              <a:t>‹#›</a:t>
            </a:fld>
            <a:endParaRPr lang="en-US"/>
          </a:p>
        </p:txBody>
      </p:sp>
    </p:spTree>
    <p:extLst>
      <p:ext uri="{BB962C8B-B14F-4D97-AF65-F5344CB8AC3E}">
        <p14:creationId xmlns:p14="http://schemas.microsoft.com/office/powerpoint/2010/main" val="5071192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8.jpeg"/><Relationship Id="rId4" Type="http://schemas.openxmlformats.org/officeDocument/2006/relationships/image" Target="../media/image7.jpeg"/></Relationships>
</file>

<file path=ppt/slides/_rels/slide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11.jpeg"/><Relationship Id="rId4" Type="http://schemas.openxmlformats.org/officeDocument/2006/relationships/image" Target="../media/image10.jpeg"/></Relationships>
</file>

<file path=ppt/slides/_rels/slide7.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4.jpe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A3958F-3FF1-FA54-713C-B66D708542C0}"/>
              </a:ext>
            </a:extLst>
          </p:cNvPr>
          <p:cNvSpPr>
            <a:spLocks noGrp="1"/>
          </p:cNvSpPr>
          <p:nvPr>
            <p:ph type="ctrTitle"/>
          </p:nvPr>
        </p:nvSpPr>
        <p:spPr/>
        <p:txBody>
          <a:bodyPr/>
          <a:lstStyle/>
          <a:p>
            <a:r>
              <a:rPr lang="lt-LT" b="1" dirty="0">
                <a:solidFill>
                  <a:srgbClr val="FF0000"/>
                </a:solidFill>
              </a:rPr>
              <a:t>STEAM</a:t>
            </a:r>
            <a:endParaRPr lang="en-US" b="1" dirty="0">
              <a:solidFill>
                <a:srgbClr val="FF0000"/>
              </a:solidFill>
            </a:endParaRPr>
          </a:p>
        </p:txBody>
      </p:sp>
      <p:sp>
        <p:nvSpPr>
          <p:cNvPr id="3" name="Subtitle 2">
            <a:extLst>
              <a:ext uri="{FF2B5EF4-FFF2-40B4-BE49-F238E27FC236}">
                <a16:creationId xmlns:a16="http://schemas.microsoft.com/office/drawing/2014/main" id="{D2153164-BCA0-E2C5-E48B-BA0C1AA68847}"/>
              </a:ext>
            </a:extLst>
          </p:cNvPr>
          <p:cNvSpPr>
            <a:spLocks noGrp="1"/>
          </p:cNvSpPr>
          <p:nvPr>
            <p:ph type="subTitle" idx="1"/>
          </p:nvPr>
        </p:nvSpPr>
        <p:spPr/>
        <p:txBody>
          <a:bodyPr>
            <a:normAutofit lnSpcReduction="10000"/>
          </a:bodyPr>
          <a:lstStyle/>
          <a:p>
            <a:r>
              <a:rPr lang="lt-LT" b="1" dirty="0"/>
              <a:t> 1 Klasė</a:t>
            </a:r>
          </a:p>
          <a:p>
            <a:r>
              <a:rPr lang="lt-LT" sz="3600" b="1" dirty="0"/>
              <a:t>SENSORINIAI KILIMĖLIAI, LENTOS, </a:t>
            </a:r>
          </a:p>
          <a:p>
            <a:r>
              <a:rPr lang="lt-LT" sz="3600" b="1" dirty="0"/>
              <a:t>BUTELIUKAI, MAIŠELIAI</a:t>
            </a:r>
            <a:endParaRPr lang="en-US" sz="3600" b="1" dirty="0"/>
          </a:p>
        </p:txBody>
      </p:sp>
    </p:spTree>
    <p:extLst>
      <p:ext uri="{BB962C8B-B14F-4D97-AF65-F5344CB8AC3E}">
        <p14:creationId xmlns:p14="http://schemas.microsoft.com/office/powerpoint/2010/main" val="15930740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99E46E-4216-5F89-17F4-C2EB31544E8C}"/>
              </a:ext>
            </a:extLst>
          </p:cNvPr>
          <p:cNvSpPr>
            <a:spLocks noGrp="1"/>
          </p:cNvSpPr>
          <p:nvPr>
            <p:ph type="title"/>
          </p:nvPr>
        </p:nvSpPr>
        <p:spPr/>
        <p:txBody>
          <a:bodyPr/>
          <a:lstStyle/>
          <a:p>
            <a:r>
              <a:rPr lang="lt-LT" dirty="0"/>
              <a:t>Mieli pirmokai,</a:t>
            </a:r>
            <a:br>
              <a:rPr lang="lt-LT" dirty="0"/>
            </a:br>
            <a:endParaRPr lang="en-US" dirty="0"/>
          </a:p>
        </p:txBody>
      </p:sp>
      <p:pic>
        <p:nvPicPr>
          <p:cNvPr id="6148" name="Picture 4">
            <a:extLst>
              <a:ext uri="{FF2B5EF4-FFF2-40B4-BE49-F238E27FC236}">
                <a16:creationId xmlns:a16="http://schemas.microsoft.com/office/drawing/2014/main" id="{209415CF-2937-C3E0-D339-419EA483063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30292" y="1038622"/>
            <a:ext cx="5581944" cy="3292476"/>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a:extLst>
              <a:ext uri="{FF2B5EF4-FFF2-40B4-BE49-F238E27FC236}">
                <a16:creationId xmlns:a16="http://schemas.microsoft.com/office/drawing/2014/main" id="{24C1D93B-FA1D-91F5-5004-0AA5F6DB150D}"/>
              </a:ext>
            </a:extLst>
          </p:cNvPr>
          <p:cNvSpPr>
            <a:spLocks noGrp="1"/>
          </p:cNvSpPr>
          <p:nvPr>
            <p:ph idx="1"/>
          </p:nvPr>
        </p:nvSpPr>
        <p:spPr>
          <a:xfrm>
            <a:off x="402987" y="1027906"/>
            <a:ext cx="5755105" cy="3409183"/>
          </a:xfrm>
          <a:solidFill>
            <a:schemeClr val="accent2">
              <a:lumMod val="20000"/>
              <a:lumOff val="80000"/>
            </a:schemeClr>
          </a:solidFill>
        </p:spPr>
        <p:txBody>
          <a:bodyPr>
            <a:normAutofit/>
          </a:bodyPr>
          <a:lstStyle/>
          <a:p>
            <a:pPr marL="0" indent="0">
              <a:buNone/>
            </a:pPr>
            <a:r>
              <a:rPr lang="lt-LT" sz="3200" dirty="0"/>
              <a:t>Išgirdau, kad jūs mokotės apie jutimus. Kaip įdomu</a:t>
            </a:r>
            <a:r>
              <a:rPr lang="en-US" sz="3200" dirty="0"/>
              <a:t>! </a:t>
            </a:r>
            <a:endParaRPr lang="lt-LT" sz="3200" dirty="0"/>
          </a:p>
          <a:p>
            <a:pPr marL="0" indent="0">
              <a:buNone/>
            </a:pPr>
            <a:r>
              <a:rPr lang="en-US" sz="3200" dirty="0" err="1"/>
              <a:t>Mokykloje</a:t>
            </a:r>
            <a:r>
              <a:rPr lang="en-US" sz="3200" dirty="0"/>
              <a:t> </a:t>
            </a:r>
            <a:r>
              <a:rPr lang="en-US" sz="3200" dirty="0" err="1"/>
              <a:t>yra</a:t>
            </a:r>
            <a:r>
              <a:rPr lang="en-US" sz="3200" dirty="0"/>
              <a:t> </a:t>
            </a:r>
            <a:r>
              <a:rPr lang="lt-LT" sz="3200" dirty="0"/>
              <a:t>į</a:t>
            </a:r>
            <a:r>
              <a:rPr lang="en-US" sz="3200" dirty="0" err="1"/>
              <a:t>rengtas</a:t>
            </a:r>
            <a:r>
              <a:rPr lang="en-US" sz="3200" dirty="0"/>
              <a:t> </a:t>
            </a:r>
            <a:r>
              <a:rPr lang="lt-LT" sz="3200" dirty="0"/>
              <a:t>sensorinis kambary</a:t>
            </a:r>
            <a:r>
              <a:rPr lang="en-US" sz="3200" dirty="0"/>
              <a:t>s</a:t>
            </a:r>
            <a:r>
              <a:rPr lang="lt-LT" sz="3200" dirty="0"/>
              <a:t>. Ar teko čia apsilankyti? Labai džiaugiamės šia erdve, </a:t>
            </a:r>
            <a:r>
              <a:rPr lang="lt-LT" sz="3200" dirty="0" err="1"/>
              <a:t>ti</a:t>
            </a:r>
            <a:r>
              <a:rPr lang="en-US" sz="3200" dirty="0"/>
              <a:t>k</a:t>
            </a:r>
            <a:r>
              <a:rPr lang="lt-LT" sz="3200" dirty="0"/>
              <a:t> turime labai </a:t>
            </a:r>
            <a:r>
              <a:rPr lang="en-US" sz="3200" dirty="0" err="1"/>
              <a:t>nedaug</a:t>
            </a:r>
            <a:r>
              <a:rPr lang="lt-LT" sz="3200" dirty="0"/>
              <a:t> priemonių</a:t>
            </a:r>
            <a:r>
              <a:rPr lang="en-US" sz="3200" dirty="0"/>
              <a:t>, </a:t>
            </a:r>
            <a:r>
              <a:rPr lang="en-US" sz="3200" dirty="0" err="1"/>
              <a:t>kurios</a:t>
            </a:r>
            <a:r>
              <a:rPr lang="en-US" sz="3200" dirty="0"/>
              <a:t> </a:t>
            </a:r>
            <a:r>
              <a:rPr lang="en-US" sz="3200" dirty="0" err="1"/>
              <a:t>lavint</a:t>
            </a:r>
            <a:r>
              <a:rPr lang="lt-LT" sz="3200" dirty="0"/>
              <a:t>ų įvairius pojūčius.</a:t>
            </a:r>
            <a:endParaRPr lang="en-US" dirty="0"/>
          </a:p>
        </p:txBody>
      </p:sp>
      <p:sp>
        <p:nvSpPr>
          <p:cNvPr id="4" name="TextBox 3">
            <a:extLst>
              <a:ext uri="{FF2B5EF4-FFF2-40B4-BE49-F238E27FC236}">
                <a16:creationId xmlns:a16="http://schemas.microsoft.com/office/drawing/2014/main" id="{A0103E8E-F5DD-B952-A2D5-35A33E305B55}"/>
              </a:ext>
            </a:extLst>
          </p:cNvPr>
          <p:cNvSpPr txBox="1"/>
          <p:nvPr/>
        </p:nvSpPr>
        <p:spPr>
          <a:xfrm>
            <a:off x="402987" y="4605413"/>
            <a:ext cx="10898676" cy="1938992"/>
          </a:xfrm>
          <a:prstGeom prst="rect">
            <a:avLst/>
          </a:prstGeom>
          <a:solidFill>
            <a:schemeClr val="accent1">
              <a:lumMod val="20000"/>
              <a:lumOff val="80000"/>
            </a:schemeClr>
          </a:solidFill>
        </p:spPr>
        <p:txBody>
          <a:bodyPr wrap="square" rtlCol="0">
            <a:spAutoFit/>
          </a:bodyPr>
          <a:lstStyle/>
          <a:p>
            <a:pPr marL="0" indent="0">
              <a:buNone/>
            </a:pPr>
            <a:r>
              <a:rPr lang="lt-LT" sz="3000" dirty="0"/>
              <a:t>Ar sutiktumėte mums padėti ir pagaminti daugiau priemonių? Mums reikia sensorinių lentų, kilimėlių, buteliukų, balionų, maišelių...</a:t>
            </a:r>
          </a:p>
          <a:p>
            <a:pPr marL="0" indent="0">
              <a:buNone/>
            </a:pPr>
            <a:r>
              <a:rPr lang="lt-LT" sz="3000" dirty="0"/>
              <a:t>Nuoširdžiai dėkojame ir nekantriai laukiame, kada galėsime jas išbandyti</a:t>
            </a:r>
            <a:r>
              <a:rPr lang="en-US" sz="3000" dirty="0"/>
              <a:t>!</a:t>
            </a:r>
            <a:r>
              <a:rPr lang="lt-LT" sz="3000" dirty="0"/>
              <a:t> </a:t>
            </a:r>
            <a:endParaRPr lang="en-US" dirty="0"/>
          </a:p>
        </p:txBody>
      </p:sp>
    </p:spTree>
    <p:extLst>
      <p:ext uri="{BB962C8B-B14F-4D97-AF65-F5344CB8AC3E}">
        <p14:creationId xmlns:p14="http://schemas.microsoft.com/office/powerpoint/2010/main" val="1355615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B161F2-2668-1AD1-BD91-82A0388BE289}"/>
              </a:ext>
            </a:extLst>
          </p:cNvPr>
          <p:cNvSpPr>
            <a:spLocks noGrp="1"/>
          </p:cNvSpPr>
          <p:nvPr>
            <p:ph type="title"/>
          </p:nvPr>
        </p:nvSpPr>
        <p:spPr>
          <a:xfrm>
            <a:off x="1161221" y="753769"/>
            <a:ext cx="9869557" cy="584776"/>
          </a:xfrm>
        </p:spPr>
        <p:txBody>
          <a:bodyPr>
            <a:noAutofit/>
          </a:bodyPr>
          <a:lstStyle/>
          <a:p>
            <a:pPr algn="ctr"/>
            <a:r>
              <a:rPr lang="lt-LT" sz="5400" b="1" dirty="0"/>
              <a:t>Lentos ir kilimėliai</a:t>
            </a:r>
            <a:endParaRPr lang="en-US" sz="5400" b="1" dirty="0"/>
          </a:p>
        </p:txBody>
      </p:sp>
      <p:pic>
        <p:nvPicPr>
          <p:cNvPr id="1026" name="Picture 2" descr="DIY Sensory Wall - Inexpensive and Easy to Make">
            <a:extLst>
              <a:ext uri="{FF2B5EF4-FFF2-40B4-BE49-F238E27FC236}">
                <a16:creationId xmlns:a16="http://schemas.microsoft.com/office/drawing/2014/main" id="{B6D7C73C-D303-D004-D2FA-E9304949E291}"/>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3077313" y="1759080"/>
            <a:ext cx="5744340" cy="4351338"/>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2317EBA4-BF46-F660-A3EA-2B7DFB8BA18A}"/>
              </a:ext>
            </a:extLst>
          </p:cNvPr>
          <p:cNvSpPr txBox="1"/>
          <p:nvPr/>
        </p:nvSpPr>
        <p:spPr>
          <a:xfrm>
            <a:off x="838200" y="2230034"/>
            <a:ext cx="1692856" cy="584775"/>
          </a:xfrm>
          <a:prstGeom prst="rect">
            <a:avLst/>
          </a:prstGeom>
          <a:noFill/>
        </p:spPr>
        <p:txBody>
          <a:bodyPr wrap="square" rtlCol="0">
            <a:spAutoFit/>
          </a:bodyPr>
          <a:lstStyle/>
          <a:p>
            <a:pPr algn="ctr"/>
            <a:r>
              <a:rPr lang="lt-LT" sz="3200" dirty="0"/>
              <a:t>Švelnus</a:t>
            </a:r>
            <a:endParaRPr lang="en-US" sz="3200" dirty="0"/>
          </a:p>
        </p:txBody>
      </p:sp>
      <p:sp>
        <p:nvSpPr>
          <p:cNvPr id="3" name="TextBox 2">
            <a:extLst>
              <a:ext uri="{FF2B5EF4-FFF2-40B4-BE49-F238E27FC236}">
                <a16:creationId xmlns:a16="http://schemas.microsoft.com/office/drawing/2014/main" id="{23A0ED02-EE13-F85A-5E79-9A3C1246A98B}"/>
              </a:ext>
            </a:extLst>
          </p:cNvPr>
          <p:cNvSpPr txBox="1"/>
          <p:nvPr/>
        </p:nvSpPr>
        <p:spPr>
          <a:xfrm>
            <a:off x="9509760" y="2814809"/>
            <a:ext cx="1702191" cy="584775"/>
          </a:xfrm>
          <a:prstGeom prst="rect">
            <a:avLst/>
          </a:prstGeom>
          <a:noFill/>
        </p:spPr>
        <p:txBody>
          <a:bodyPr wrap="square" rtlCol="0">
            <a:spAutoFit/>
          </a:bodyPr>
          <a:lstStyle/>
          <a:p>
            <a:r>
              <a:rPr lang="lt-LT" sz="3200" dirty="0"/>
              <a:t>Šiurkštus</a:t>
            </a:r>
            <a:endParaRPr lang="en-US" sz="3200" dirty="0"/>
          </a:p>
        </p:txBody>
      </p:sp>
      <p:sp>
        <p:nvSpPr>
          <p:cNvPr id="4" name="TextBox 3">
            <a:extLst>
              <a:ext uri="{FF2B5EF4-FFF2-40B4-BE49-F238E27FC236}">
                <a16:creationId xmlns:a16="http://schemas.microsoft.com/office/drawing/2014/main" id="{733B808F-0FB7-D99B-A283-178700AC4C67}"/>
              </a:ext>
            </a:extLst>
          </p:cNvPr>
          <p:cNvSpPr txBox="1"/>
          <p:nvPr/>
        </p:nvSpPr>
        <p:spPr>
          <a:xfrm>
            <a:off x="747992" y="4043192"/>
            <a:ext cx="1692856" cy="584775"/>
          </a:xfrm>
          <a:prstGeom prst="rect">
            <a:avLst/>
          </a:prstGeom>
          <a:noFill/>
        </p:spPr>
        <p:txBody>
          <a:bodyPr wrap="square" rtlCol="0">
            <a:spAutoFit/>
          </a:bodyPr>
          <a:lstStyle/>
          <a:p>
            <a:r>
              <a:rPr lang="lt-LT" sz="3200" dirty="0"/>
              <a:t>Minkštas</a:t>
            </a:r>
            <a:endParaRPr lang="en-US" sz="3200" dirty="0"/>
          </a:p>
        </p:txBody>
      </p:sp>
      <p:sp>
        <p:nvSpPr>
          <p:cNvPr id="6" name="TextBox 5">
            <a:extLst>
              <a:ext uri="{FF2B5EF4-FFF2-40B4-BE49-F238E27FC236}">
                <a16:creationId xmlns:a16="http://schemas.microsoft.com/office/drawing/2014/main" id="{C1AEFB53-70F9-237E-7C72-63574CE899CA}"/>
              </a:ext>
            </a:extLst>
          </p:cNvPr>
          <p:cNvSpPr txBox="1"/>
          <p:nvPr/>
        </p:nvSpPr>
        <p:spPr>
          <a:xfrm>
            <a:off x="9438835" y="4405703"/>
            <a:ext cx="1844040" cy="584775"/>
          </a:xfrm>
          <a:prstGeom prst="rect">
            <a:avLst/>
          </a:prstGeom>
          <a:noFill/>
        </p:spPr>
        <p:txBody>
          <a:bodyPr wrap="square" rtlCol="0">
            <a:spAutoFit/>
          </a:bodyPr>
          <a:lstStyle/>
          <a:p>
            <a:r>
              <a:rPr lang="lt-LT" sz="3200" dirty="0"/>
              <a:t>Grublėtas</a:t>
            </a:r>
            <a:endParaRPr lang="en-US" sz="3200" dirty="0"/>
          </a:p>
        </p:txBody>
      </p:sp>
      <p:sp>
        <p:nvSpPr>
          <p:cNvPr id="7" name="TextBox 6">
            <a:extLst>
              <a:ext uri="{FF2B5EF4-FFF2-40B4-BE49-F238E27FC236}">
                <a16:creationId xmlns:a16="http://schemas.microsoft.com/office/drawing/2014/main" id="{CDE42CA7-62BE-DD97-030B-A14905C1D332}"/>
              </a:ext>
            </a:extLst>
          </p:cNvPr>
          <p:cNvSpPr txBox="1"/>
          <p:nvPr/>
        </p:nvSpPr>
        <p:spPr>
          <a:xfrm>
            <a:off x="865765" y="5487018"/>
            <a:ext cx="2358065" cy="584775"/>
          </a:xfrm>
          <a:prstGeom prst="rect">
            <a:avLst/>
          </a:prstGeom>
          <a:noFill/>
        </p:spPr>
        <p:txBody>
          <a:bodyPr wrap="square" rtlCol="0">
            <a:spAutoFit/>
          </a:bodyPr>
          <a:lstStyle/>
          <a:p>
            <a:r>
              <a:rPr lang="lt-LT" sz="3200" dirty="0"/>
              <a:t>Koks dar?</a:t>
            </a:r>
            <a:endParaRPr lang="en-US" sz="3200" dirty="0"/>
          </a:p>
        </p:txBody>
      </p:sp>
    </p:spTree>
    <p:extLst>
      <p:ext uri="{BB962C8B-B14F-4D97-AF65-F5344CB8AC3E}">
        <p14:creationId xmlns:p14="http://schemas.microsoft.com/office/powerpoint/2010/main" val="2753493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additive="base">
                                        <p:cTn id="31" dur="500" fill="hold"/>
                                        <p:tgtEl>
                                          <p:spTgt spid="7"/>
                                        </p:tgtEl>
                                        <p:attrNameLst>
                                          <p:attrName>ppt_x</p:attrName>
                                        </p:attrNameLst>
                                      </p:cBhvr>
                                      <p:tavLst>
                                        <p:tav tm="0">
                                          <p:val>
                                            <p:strVal val="#ppt_x"/>
                                          </p:val>
                                        </p:tav>
                                        <p:tav tm="100000">
                                          <p:val>
                                            <p:strVal val="#ppt_x"/>
                                          </p:val>
                                        </p:tav>
                                      </p:tavLst>
                                    </p:anim>
                                    <p:anim calcmode="lin" valueType="num">
                                      <p:cBhvr additive="base">
                                        <p:cTn id="3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3" grpId="0"/>
      <p:bldP spid="4" grpId="0"/>
      <p:bldP spid="6" grpId="0"/>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06EA6C-F9B3-49B5-29C2-381DCDBCED71}"/>
              </a:ext>
            </a:extLst>
          </p:cNvPr>
          <p:cNvSpPr>
            <a:spLocks noGrp="1"/>
          </p:cNvSpPr>
          <p:nvPr>
            <p:ph type="title"/>
          </p:nvPr>
        </p:nvSpPr>
        <p:spPr/>
        <p:txBody>
          <a:bodyPr/>
          <a:lstStyle/>
          <a:p>
            <a:pPr algn="ctr"/>
            <a:r>
              <a:rPr lang="lt-LT" b="1" dirty="0"/>
              <a:t>Kuo įvairiau, tuo įdomiau</a:t>
            </a:r>
            <a:r>
              <a:rPr lang="en-US" b="1" dirty="0"/>
              <a:t>!</a:t>
            </a:r>
          </a:p>
        </p:txBody>
      </p:sp>
      <p:pic>
        <p:nvPicPr>
          <p:cNvPr id="2050" name="Picture 2">
            <a:extLst>
              <a:ext uri="{FF2B5EF4-FFF2-40B4-BE49-F238E27FC236}">
                <a16:creationId xmlns:a16="http://schemas.microsoft.com/office/drawing/2014/main" id="{544A3CB5-4F43-B340-E1CA-D90758DB895F}"/>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58017" y="1502848"/>
            <a:ext cx="5136404" cy="3852303"/>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a:extLst>
              <a:ext uri="{FF2B5EF4-FFF2-40B4-BE49-F238E27FC236}">
                <a16:creationId xmlns:a16="http://schemas.microsoft.com/office/drawing/2014/main" id="{EECEB1A8-3734-982C-C6E2-58203CBCCD3D}"/>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3821" t="5324" r="12729" b="5324"/>
          <a:stretch/>
        </p:blipFill>
        <p:spPr bwMode="auto">
          <a:xfrm rot="16200000">
            <a:off x="6783631" y="1246927"/>
            <a:ext cx="3852302" cy="62484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505506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F61DB6-1333-3CAC-B788-D24EA19F3BE4}"/>
              </a:ext>
            </a:extLst>
          </p:cNvPr>
          <p:cNvSpPr>
            <a:spLocks noGrp="1"/>
          </p:cNvSpPr>
          <p:nvPr>
            <p:ph type="title"/>
          </p:nvPr>
        </p:nvSpPr>
        <p:spPr/>
        <p:txBody>
          <a:bodyPr>
            <a:normAutofit/>
          </a:bodyPr>
          <a:lstStyle/>
          <a:p>
            <a:pPr algn="ctr"/>
            <a:r>
              <a:rPr lang="lt-LT" sz="5400" b="1" dirty="0"/>
              <a:t>Balionai</a:t>
            </a:r>
            <a:endParaRPr lang="en-US" sz="5400" b="1" dirty="0"/>
          </a:p>
        </p:txBody>
      </p:sp>
      <p:pic>
        <p:nvPicPr>
          <p:cNvPr id="1026" name="Picture 2" descr="Make a stress ball from a balloon (and it's not at all stressful!) | Little  Aussie Communities">
            <a:extLst>
              <a:ext uri="{FF2B5EF4-FFF2-40B4-BE49-F238E27FC236}">
                <a16:creationId xmlns:a16="http://schemas.microsoft.com/office/drawing/2014/main" id="{A633CB5F-D9AD-F939-ED15-543814B7932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3528" y="1109020"/>
            <a:ext cx="4057357" cy="2898112"/>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15 Sensory Friendly Halloween Crafts — American Autism Association">
            <a:extLst>
              <a:ext uri="{FF2B5EF4-FFF2-40B4-BE49-F238E27FC236}">
                <a16:creationId xmlns:a16="http://schemas.microsoft.com/office/drawing/2014/main" id="{F203C144-CC2E-165E-9E63-F900A27F02F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59873" y="1496321"/>
            <a:ext cx="4618599" cy="2705179"/>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a:extLst>
              <a:ext uri="{FF2B5EF4-FFF2-40B4-BE49-F238E27FC236}">
                <a16:creationId xmlns:a16="http://schemas.microsoft.com/office/drawing/2014/main" id="{879CE5DA-B972-9A71-A15E-18F48DA0CAFF}"/>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l="1" t="15348" r="-508" b="7714"/>
          <a:stretch/>
        </p:blipFill>
        <p:spPr bwMode="auto">
          <a:xfrm>
            <a:off x="3870314" y="3868614"/>
            <a:ext cx="3712171" cy="28416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830651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E416E8-0DF8-B432-75F6-37CD743F8C51}"/>
              </a:ext>
            </a:extLst>
          </p:cNvPr>
          <p:cNvSpPr>
            <a:spLocks noGrp="1"/>
          </p:cNvSpPr>
          <p:nvPr>
            <p:ph type="title"/>
          </p:nvPr>
        </p:nvSpPr>
        <p:spPr/>
        <p:txBody>
          <a:bodyPr>
            <a:normAutofit/>
          </a:bodyPr>
          <a:lstStyle/>
          <a:p>
            <a:pPr algn="ctr"/>
            <a:r>
              <a:rPr lang="lt-LT" sz="5400" b="1" dirty="0"/>
              <a:t>Buteliukai</a:t>
            </a:r>
            <a:endParaRPr lang="en-US" sz="5400" b="1" dirty="0"/>
          </a:p>
        </p:txBody>
      </p:sp>
      <p:pic>
        <p:nvPicPr>
          <p:cNvPr id="3074" name="Picture 2">
            <a:extLst>
              <a:ext uri="{FF2B5EF4-FFF2-40B4-BE49-F238E27FC236}">
                <a16:creationId xmlns:a16="http://schemas.microsoft.com/office/drawing/2014/main" id="{D0B12820-9713-8789-A824-54117D0C0FEC}"/>
              </a:ext>
            </a:extLst>
          </p:cNvPr>
          <p:cNvPicPr>
            <a:picLocks noGrp="1" noChangeAspect="1" noChangeArrowheads="1"/>
          </p:cNvPicPr>
          <p:nvPr>
            <p:ph idx="1"/>
          </p:nvPr>
        </p:nvPicPr>
        <p:blipFill rotWithShape="1">
          <a:blip r:embed="rId3">
            <a:extLst>
              <a:ext uri="{28A0092B-C50C-407E-A947-70E740481C1C}">
                <a14:useLocalDpi xmlns:a14="http://schemas.microsoft.com/office/drawing/2010/main" val="0"/>
              </a:ext>
            </a:extLst>
          </a:blip>
          <a:srcRect b="20851"/>
          <a:stretch/>
        </p:blipFill>
        <p:spPr bwMode="auto">
          <a:xfrm>
            <a:off x="4512845" y="1987276"/>
            <a:ext cx="3048639" cy="3444020"/>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a:extLst>
              <a:ext uri="{FF2B5EF4-FFF2-40B4-BE49-F238E27FC236}">
                <a16:creationId xmlns:a16="http://schemas.microsoft.com/office/drawing/2014/main" id="{4DF352E6-4643-404C-BF6B-6EF31C1DF334}"/>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t="19023" b="20953"/>
          <a:stretch/>
        </p:blipFill>
        <p:spPr bwMode="auto">
          <a:xfrm>
            <a:off x="838200" y="2245662"/>
            <a:ext cx="3371850" cy="2927248"/>
          </a:xfrm>
          <a:prstGeom prst="rect">
            <a:avLst/>
          </a:prstGeom>
          <a:noFill/>
          <a:extLst>
            <a:ext uri="{909E8E84-426E-40DD-AFC4-6F175D3DCCD1}">
              <a14:hiddenFill xmlns:a14="http://schemas.microsoft.com/office/drawing/2010/main">
                <a:solidFill>
                  <a:srgbClr val="FFFFFF"/>
                </a:solidFill>
              </a14:hiddenFill>
            </a:ext>
          </a:extLst>
        </p:spPr>
      </p:pic>
      <p:pic>
        <p:nvPicPr>
          <p:cNvPr id="3078" name="Picture 6">
            <a:extLst>
              <a:ext uri="{FF2B5EF4-FFF2-40B4-BE49-F238E27FC236}">
                <a16:creationId xmlns:a16="http://schemas.microsoft.com/office/drawing/2014/main" id="{78E8CB98-FCEF-760C-ED14-6BCF64F32EF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111930" y="1427956"/>
            <a:ext cx="3241870" cy="5173579"/>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140F53F6-F5B6-120C-0DDB-23F1C6E9083D}"/>
              </a:ext>
            </a:extLst>
          </p:cNvPr>
          <p:cNvSpPr txBox="1"/>
          <p:nvPr/>
        </p:nvSpPr>
        <p:spPr>
          <a:xfrm>
            <a:off x="7994260" y="3478454"/>
            <a:ext cx="3582765" cy="461665"/>
          </a:xfrm>
          <a:prstGeom prst="rect">
            <a:avLst/>
          </a:prstGeom>
          <a:solidFill>
            <a:schemeClr val="accent6">
              <a:lumMod val="40000"/>
              <a:lumOff val="60000"/>
            </a:schemeClr>
          </a:solidFill>
        </p:spPr>
        <p:txBody>
          <a:bodyPr wrap="square" rtlCol="0">
            <a:spAutoFit/>
          </a:bodyPr>
          <a:lstStyle/>
          <a:p>
            <a:pPr algn="ctr"/>
            <a:r>
              <a:rPr lang="lt-LT" sz="2400" dirty="0"/>
              <a:t>Ką matai šiame butelyje?</a:t>
            </a:r>
            <a:endParaRPr lang="en-US" sz="2400" dirty="0"/>
          </a:p>
        </p:txBody>
      </p:sp>
    </p:spTree>
    <p:extLst>
      <p:ext uri="{BB962C8B-B14F-4D97-AF65-F5344CB8AC3E}">
        <p14:creationId xmlns:p14="http://schemas.microsoft.com/office/powerpoint/2010/main" val="41609558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E92164-51D1-56EF-3C04-5F2B50EF058B}"/>
              </a:ext>
            </a:extLst>
          </p:cNvPr>
          <p:cNvSpPr>
            <a:spLocks noGrp="1"/>
          </p:cNvSpPr>
          <p:nvPr>
            <p:ph type="title"/>
          </p:nvPr>
        </p:nvSpPr>
        <p:spPr>
          <a:xfrm>
            <a:off x="838200" y="365125"/>
            <a:ext cx="10515600" cy="1325563"/>
          </a:xfrm>
        </p:spPr>
        <p:txBody>
          <a:bodyPr/>
          <a:lstStyle/>
          <a:p>
            <a:pPr algn="ctr"/>
            <a:r>
              <a:rPr lang="lt-LT" b="1" dirty="0"/>
              <a:t>Garso buteliukai</a:t>
            </a:r>
            <a:endParaRPr lang="en-US" b="1" dirty="0"/>
          </a:p>
        </p:txBody>
      </p:sp>
      <p:pic>
        <p:nvPicPr>
          <p:cNvPr id="4098" name="Picture 2" descr="Discovery Bottles for Sensory Play - Clamber Club">
            <a:extLst>
              <a:ext uri="{FF2B5EF4-FFF2-40B4-BE49-F238E27FC236}">
                <a16:creationId xmlns:a16="http://schemas.microsoft.com/office/drawing/2014/main" id="{4A81A970-47F9-9FEE-A797-3A4FFD9F8EE7}"/>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2832496" y="1690688"/>
            <a:ext cx="6527007" cy="43513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897838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3D8CD2-1CDF-047D-6033-8C4E6C06035A}"/>
              </a:ext>
            </a:extLst>
          </p:cNvPr>
          <p:cNvSpPr>
            <a:spLocks noGrp="1"/>
          </p:cNvSpPr>
          <p:nvPr>
            <p:ph type="title"/>
          </p:nvPr>
        </p:nvSpPr>
        <p:spPr/>
        <p:txBody>
          <a:bodyPr/>
          <a:lstStyle/>
          <a:p>
            <a:pPr algn="ctr"/>
            <a:r>
              <a:rPr lang="lt-LT" dirty="0"/>
              <a:t> </a:t>
            </a:r>
            <a:r>
              <a:rPr lang="lt-LT" sz="5400" b="1" dirty="0"/>
              <a:t>Maišeliai</a:t>
            </a:r>
            <a:endParaRPr lang="en-US" sz="5400" b="1" dirty="0"/>
          </a:p>
        </p:txBody>
      </p:sp>
      <p:pic>
        <p:nvPicPr>
          <p:cNvPr id="5134" name="Picture 14" descr="Sense of Smell~Tea Bag Matching Game">
            <a:extLst>
              <a:ext uri="{FF2B5EF4-FFF2-40B4-BE49-F238E27FC236}">
                <a16:creationId xmlns:a16="http://schemas.microsoft.com/office/drawing/2014/main" id="{FA032872-9F00-7D3B-F1F2-9DA5C3519EB9}"/>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032459" y="2493129"/>
            <a:ext cx="4781909" cy="3182143"/>
          </a:xfrm>
          <a:prstGeom prst="rect">
            <a:avLst/>
          </a:prstGeom>
          <a:noFill/>
          <a:extLst>
            <a:ext uri="{909E8E84-426E-40DD-AFC4-6F175D3DCCD1}">
              <a14:hiddenFill xmlns:a14="http://schemas.microsoft.com/office/drawing/2010/main">
                <a:solidFill>
                  <a:srgbClr val="FFFFFF"/>
                </a:solidFill>
              </a14:hiddenFill>
            </a:ext>
          </a:extLst>
        </p:spPr>
      </p:pic>
      <p:pic>
        <p:nvPicPr>
          <p:cNvPr id="5136" name="Picture 16" descr="Joyk Empathy Doll Scent Bags - Sensory">
            <a:extLst>
              <a:ext uri="{FF2B5EF4-FFF2-40B4-BE49-F238E27FC236}">
                <a16:creationId xmlns:a16="http://schemas.microsoft.com/office/drawing/2014/main" id="{C11A3791-05BB-9173-4ECE-8D99D5B20E2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84031" y="1955383"/>
            <a:ext cx="3570621" cy="33851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080469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112</TotalTime>
  <Words>298</Words>
  <Application>Microsoft Office PowerPoint</Application>
  <PresentationFormat>Widescreen</PresentationFormat>
  <Paragraphs>31</Paragraphs>
  <Slides>8</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STEAM</vt:lpstr>
      <vt:lpstr>Mieli pirmokai, </vt:lpstr>
      <vt:lpstr>Lentos ir kilimėliai</vt:lpstr>
      <vt:lpstr>Kuo įvairiau, tuo įdomiau!</vt:lpstr>
      <vt:lpstr>Balionai</vt:lpstr>
      <vt:lpstr>Buteliukai</vt:lpstr>
      <vt:lpstr>Garso buteliukai</vt:lpstr>
      <vt:lpstr> Maišeliai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STEAM</dc:title>
  <dc:creator>Diana Grušauskaitė</dc:creator>
  <cp:lastModifiedBy>Diana Grušauskaitė</cp:lastModifiedBy>
  <cp:revision>4</cp:revision>
  <dcterms:created xsi:type="dcterms:W3CDTF">2024-01-13T22:43:51Z</dcterms:created>
  <dcterms:modified xsi:type="dcterms:W3CDTF">2024-04-24T07:31:46Z</dcterms:modified>
</cp:coreProperties>
</file>