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notesViewPr>
    <p:cSldViewPr snapToGrid="0">
      <p:cViewPr varScale="1">
        <p:scale>
          <a:sx n="50" d="100"/>
          <a:sy n="50" d="100"/>
        </p:scale>
        <p:origin x="29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69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F7DE-B182-4313-84DE-CC358C46C41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13D3-9C32-4F85-A3E6-A2818316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13D3-9C32-4F85-A3E6-A28183162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9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0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8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0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FE91-039C-4DBC-A8D6-64C68AF28F95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F4C1-C2E6-4015-ADAD-CBE38FED9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922" y="744847"/>
            <a:ext cx="821615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Žibantis žaisliukas arba </a:t>
            </a:r>
          </a:p>
          <a:p>
            <a:pPr algn="ctr"/>
            <a:r>
              <a:rPr lang="lt-LT" sz="4000" b="1" dirty="0"/>
              <a:t>Rudolfo šviečianti nosis</a:t>
            </a:r>
            <a:endParaRPr lang="en-GB" sz="4000" b="1" dirty="0"/>
          </a:p>
        </p:txBody>
      </p:sp>
      <p:pic>
        <p:nvPicPr>
          <p:cNvPr id="1026" name="Picture 2" descr="Get Crafty with Soft Circuit Workshop at The Tech Museum">
            <a:extLst>
              <a:ext uri="{FF2B5EF4-FFF2-40B4-BE49-F238E27FC236}">
                <a16:creationId xmlns:a16="http://schemas.microsoft.com/office/drawing/2014/main" id="{9059394B-6452-AF18-FF13-9949055E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264678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1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1219200"/>
            <a:ext cx="5293659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Mielieji, </a:t>
            </a:r>
          </a:p>
          <a:p>
            <a:r>
              <a:rPr lang="lt-LT" sz="2800" dirty="0"/>
              <a:t>Reikia jūsų pagalbos. Kuriame dekoracijas ir žaisliukus. Norime, kad jos būtų ryškios ir šviestų. Jas turi būti galim</a:t>
            </a:r>
            <a:r>
              <a:rPr lang="en-US" sz="2800" dirty="0"/>
              <a:t>a</a:t>
            </a:r>
            <a:r>
              <a:rPr lang="lt-LT" sz="2800" dirty="0"/>
              <a:t> įjungti ir išjungti.</a:t>
            </a:r>
          </a:p>
          <a:p>
            <a:r>
              <a:rPr lang="lt-LT" sz="2800" dirty="0"/>
              <a:t>Labai laukiame jūsų idėjų</a:t>
            </a:r>
            <a:r>
              <a:rPr lang="en-US" sz="2800" dirty="0"/>
              <a:t>!</a:t>
            </a:r>
            <a:endParaRPr lang="lt-LT" sz="2800" dirty="0"/>
          </a:p>
        </p:txBody>
      </p:sp>
      <p:pic>
        <p:nvPicPr>
          <p:cNvPr id="5" name="Image 9">
            <a:extLst>
              <a:ext uri="{FF2B5EF4-FFF2-40B4-BE49-F238E27FC236}">
                <a16:creationId xmlns:a16="http://schemas.microsoft.com/office/drawing/2014/main" id="{B28B08CF-0F8C-8556-FFD0-93767EF62F6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119" y="533151"/>
            <a:ext cx="3172460" cy="2379980"/>
          </a:xfrm>
          <a:prstGeom prst="rect">
            <a:avLst/>
          </a:prstGeom>
        </p:spPr>
      </p:pic>
      <p:pic>
        <p:nvPicPr>
          <p:cNvPr id="2052" name="Picture 4" descr="Soft Circuit Christmas Ornament">
            <a:extLst>
              <a:ext uri="{FF2B5EF4-FFF2-40B4-BE49-F238E27FC236}">
                <a16:creationId xmlns:a16="http://schemas.microsoft.com/office/drawing/2014/main" id="{3CBC1C38-5C4F-7BD8-5B01-F6CBA7D9F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20038" r="8277" b="6822"/>
          <a:stretch/>
        </p:blipFill>
        <p:spPr bwMode="auto">
          <a:xfrm>
            <a:off x="3136971" y="3238859"/>
            <a:ext cx="2756294" cy="30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2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86" y="501440"/>
            <a:ext cx="9814444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/>
              <a:t>Dekoracijos</a:t>
            </a:r>
            <a:r>
              <a:rPr lang="en-GB" sz="2800" dirty="0"/>
              <a:t> </a:t>
            </a:r>
            <a:r>
              <a:rPr lang="en-GB" sz="2800" dirty="0" err="1"/>
              <a:t>turi</a:t>
            </a:r>
            <a:r>
              <a:rPr lang="en-GB" sz="2800" dirty="0"/>
              <a:t> b</a:t>
            </a:r>
            <a:r>
              <a:rPr lang="lt-LT" sz="2800" dirty="0" err="1"/>
              <a:t>ūti</a:t>
            </a:r>
            <a:r>
              <a:rPr lang="lt-LT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Kalėdine tema, estetiškos, dailiai susiūtos.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Pasiūtos iš gana tvirtos medžiagos. Lengviausia siūti iš veltinio.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Su elektros grandine viduje.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Lemputę turi būti galima išjungti ir įjungti.</a:t>
            </a:r>
          </a:p>
        </p:txBody>
      </p:sp>
      <p:pic>
        <p:nvPicPr>
          <p:cNvPr id="4" name="Picture 2" descr="Exciting eTextiles! - TinkeringChild">
            <a:extLst>
              <a:ext uri="{FF2B5EF4-FFF2-40B4-BE49-F238E27FC236}">
                <a16:creationId xmlns:a16="http://schemas.microsoft.com/office/drawing/2014/main" id="{F7297EE2-B01D-2D0A-E33A-7C600E44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67" y="2964608"/>
            <a:ext cx="4661866" cy="28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ödör Elbocsátás Házimunka textile toys - sol-odonto.org">
            <a:extLst>
              <a:ext uri="{FF2B5EF4-FFF2-40B4-BE49-F238E27FC236}">
                <a16:creationId xmlns:a16="http://schemas.microsoft.com/office/drawing/2014/main" id="{B76EC3A5-3FA6-686A-30A8-F3A2EBF7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6" y="2890990"/>
            <a:ext cx="3016079" cy="30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92D12BA-9A60-3E13-DD38-24FF0136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35" y="2890991"/>
            <a:ext cx="2868840" cy="2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3954" y="1378898"/>
            <a:ext cx="400722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Sugalvokite, kokią dekoraciją gaminsite ir kuri dekoracijos dalis švies?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DAD04-D5BB-CFF4-DE7C-216ACA9228A3}"/>
              </a:ext>
            </a:extLst>
          </p:cNvPr>
          <p:cNvSpPr txBox="1"/>
          <p:nvPr/>
        </p:nvSpPr>
        <p:spPr>
          <a:xfrm>
            <a:off x="1656522" y="1378226"/>
            <a:ext cx="94090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Akys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F61977-146E-4F11-EC81-D3292F77D338}"/>
              </a:ext>
            </a:extLst>
          </p:cNvPr>
          <p:cNvSpPr txBox="1"/>
          <p:nvPr/>
        </p:nvSpPr>
        <p:spPr>
          <a:xfrm>
            <a:off x="3168991" y="2806148"/>
            <a:ext cx="109330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Nosis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FFB53E-9CEE-7F8A-4EC7-1219A7356285}"/>
              </a:ext>
            </a:extLst>
          </p:cNvPr>
          <p:cNvSpPr txBox="1"/>
          <p:nvPr/>
        </p:nvSpPr>
        <p:spPr>
          <a:xfrm>
            <a:off x="854764" y="4973205"/>
            <a:ext cx="12722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Pilvas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8F12B3-CEC3-82B2-C6B4-55FCB3D7B995}"/>
              </a:ext>
            </a:extLst>
          </p:cNvPr>
          <p:cNvSpPr txBox="1"/>
          <p:nvPr/>
        </p:nvSpPr>
        <p:spPr>
          <a:xfrm>
            <a:off x="3715643" y="5040303"/>
            <a:ext cx="13775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Kepurė</a:t>
            </a:r>
            <a:endParaRPr lang="en-US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D78C95-9A09-C08F-D915-EDCAE1BCD814}"/>
              </a:ext>
            </a:extLst>
          </p:cNvPr>
          <p:cNvSpPr txBox="1"/>
          <p:nvPr/>
        </p:nvSpPr>
        <p:spPr>
          <a:xfrm>
            <a:off x="4353338" y="3910115"/>
            <a:ext cx="17426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Bumbulas</a:t>
            </a:r>
            <a:endParaRPr lang="en-US" sz="2800" dirty="0"/>
          </a:p>
        </p:txBody>
      </p:sp>
      <p:pic>
        <p:nvPicPr>
          <p:cNvPr id="4104" name="Picture 8" descr="E-Textile Rudolph Christmas Decoration : 4 Steps (with Pictures) -  Instructables">
            <a:extLst>
              <a:ext uri="{FF2B5EF4-FFF2-40B4-BE49-F238E27FC236}">
                <a16:creationId xmlns:a16="http://schemas.microsoft.com/office/drawing/2014/main" id="{3AA36527-1F89-7EC8-39EB-158C0986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0" y="1428473"/>
            <a:ext cx="2809979" cy="21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ATHER CHRISTMAS - E-TEXTILE TREE DECORATION KIT - Light Stitches">
            <a:extLst>
              <a:ext uri="{FF2B5EF4-FFF2-40B4-BE49-F238E27FC236}">
                <a16:creationId xmlns:a16="http://schemas.microsoft.com/office/drawing/2014/main" id="{856362F5-DEAE-4002-1249-F16951A9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5" y="2001078"/>
            <a:ext cx="2366953" cy="28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B596524-96DB-7370-C75D-243488C612DD}"/>
              </a:ext>
            </a:extLst>
          </p:cNvPr>
          <p:cNvSpPr txBox="1"/>
          <p:nvPr/>
        </p:nvSpPr>
        <p:spPr>
          <a:xfrm>
            <a:off x="6772896" y="3744779"/>
            <a:ext cx="50358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O gal švies net keletas lempučių?</a:t>
            </a:r>
            <a:endParaRPr lang="en-US" sz="2800" dirty="0"/>
          </a:p>
        </p:txBody>
      </p:sp>
      <p:pic>
        <p:nvPicPr>
          <p:cNvPr id="4110" name="Picture 14" descr="Light-up Strawberry | Chibitronics">
            <a:extLst>
              <a:ext uri="{FF2B5EF4-FFF2-40B4-BE49-F238E27FC236}">
                <a16:creationId xmlns:a16="http://schemas.microsoft.com/office/drawing/2014/main" id="{6597FE66-136A-6719-BC5D-0882EAAE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4" y="4433335"/>
            <a:ext cx="3013834" cy="22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531" y="174333"/>
            <a:ext cx="703690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Sukurkite savo idėjos dizainą.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254E9-0F72-D763-5852-956CCD55E2EA}"/>
              </a:ext>
            </a:extLst>
          </p:cNvPr>
          <p:cNvSpPr txBox="1"/>
          <p:nvPr/>
        </p:nvSpPr>
        <p:spPr>
          <a:xfrm>
            <a:off x="3710609" y="1032036"/>
            <a:ext cx="5196082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1. Nupieškite, kaip turėtų atrodyti jūsų dekoracija iš priekio, o </a:t>
            </a:r>
            <a:r>
              <a:rPr lang="lt-LT" sz="2800"/>
              <a:t>jei reikia, </a:t>
            </a:r>
            <a:r>
              <a:rPr lang="lt-LT" sz="2800" dirty="0"/>
              <a:t>ir iš nugaros.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1A715-D375-2A72-4838-22F95375CB7B}"/>
              </a:ext>
            </a:extLst>
          </p:cNvPr>
          <p:cNvSpPr txBox="1"/>
          <p:nvPr/>
        </p:nvSpPr>
        <p:spPr>
          <a:xfrm>
            <a:off x="375737" y="2868495"/>
            <a:ext cx="651870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2. Pažymėkite, iš ko bus pagaminta dekoracija, jos papuošimai, pakabinimas, kur bus lemputė. Nupieškite iškarpas.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19148-EEF6-7396-86D7-2D9B8AC691C5}"/>
              </a:ext>
            </a:extLst>
          </p:cNvPr>
          <p:cNvSpPr txBox="1"/>
          <p:nvPr/>
        </p:nvSpPr>
        <p:spPr>
          <a:xfrm>
            <a:off x="198709" y="5135843"/>
            <a:ext cx="955489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4. Nubraižykite elektros grandinės schemą: kur prisiūsite baterijos laikiklį, kur įsiūsite elektrai laidžius siūlus, o kur bus diodas (lemputė).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4B0DF-3E40-91A8-261D-7727644352DA}"/>
              </a:ext>
            </a:extLst>
          </p:cNvPr>
          <p:cNvSpPr txBox="1"/>
          <p:nvPr/>
        </p:nvSpPr>
        <p:spPr>
          <a:xfrm>
            <a:off x="3844495" y="4404843"/>
            <a:ext cx="590910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3. Surašykite reikalingas priemones.</a:t>
            </a:r>
            <a:endParaRPr lang="en-GB" sz="2800" dirty="0"/>
          </a:p>
        </p:txBody>
      </p:sp>
      <p:pic>
        <p:nvPicPr>
          <p:cNvPr id="5122" name="Picture 2" descr="supplies-for-soft-circuit-ornament">
            <a:extLst>
              <a:ext uri="{FF2B5EF4-FFF2-40B4-BE49-F238E27FC236}">
                <a16:creationId xmlns:a16="http://schemas.microsoft.com/office/drawing/2014/main" id="{BDE5D9B4-B9B6-A1FB-9C9E-CC7753C54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2548" r="6108" b="21057"/>
          <a:stretch/>
        </p:blipFill>
        <p:spPr bwMode="auto">
          <a:xfrm>
            <a:off x="9019542" y="951978"/>
            <a:ext cx="2973749" cy="28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CD953B47-FE33-BE9E-249A-D826DD2D384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298" y="337162"/>
            <a:ext cx="3172460" cy="2379980"/>
          </a:xfrm>
          <a:prstGeom prst="rect">
            <a:avLst/>
          </a:prstGeom>
        </p:spPr>
      </p:pic>
      <p:pic>
        <p:nvPicPr>
          <p:cNvPr id="12" name="Picture 4" descr="Soft Circuit Christmas Ornament">
            <a:extLst>
              <a:ext uri="{FF2B5EF4-FFF2-40B4-BE49-F238E27FC236}">
                <a16:creationId xmlns:a16="http://schemas.microsoft.com/office/drawing/2014/main" id="{5438EEEF-3E05-F1DD-09AB-81D203247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20038" r="8277" b="6822"/>
          <a:stretch/>
        </p:blipFill>
        <p:spPr bwMode="auto">
          <a:xfrm>
            <a:off x="7180114" y="2263960"/>
            <a:ext cx="1726577" cy="19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7B0522-2369-8C14-FF96-B7868D56B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86" y="3761547"/>
            <a:ext cx="1428714" cy="27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7205" y="481192"/>
            <a:ext cx="557444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1. Iškirpkite iš norimos spalvos veltinio visas dekoracijos detales. Bus lengviau kirpti, jei iškarpas prismeigsite smeigtukais.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9054" y="3429000"/>
            <a:ext cx="463044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2. Iškirpkite snukutyje skylutę diodui ir po to užsiūkite raudonu veltiniu (nosimi). Prisiūkite snukutį, akis, ragus ir  išsiuvinėkite kitas detales. Jei laiko nedaug, galite ir užklijuoti su lipalu.</a:t>
            </a:r>
            <a:endParaRPr lang="en-GB" sz="2400" dirty="0"/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B7494ECA-946F-B800-3920-7FCDD629A549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054" y="913614"/>
            <a:ext cx="3384743" cy="2182495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F016DAB8-C058-999B-DEE2-A4D61AECA08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810" y="2004862"/>
            <a:ext cx="2052085" cy="1599508"/>
          </a:xfrm>
          <a:prstGeom prst="rect">
            <a:avLst/>
          </a:prstGeom>
        </p:spPr>
      </p:pic>
      <p:pic>
        <p:nvPicPr>
          <p:cNvPr id="8" name="Image 13">
            <a:extLst>
              <a:ext uri="{FF2B5EF4-FFF2-40B4-BE49-F238E27FC236}">
                <a16:creationId xmlns:a16="http://schemas.microsoft.com/office/drawing/2014/main" id="{60C0FF26-C089-AC65-8C82-8A4EF4AC1630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4556" y="2130731"/>
            <a:ext cx="2052086" cy="1338026"/>
          </a:xfrm>
          <a:prstGeom prst="rect">
            <a:avLst/>
          </a:prstGeom>
        </p:spPr>
      </p:pic>
      <p:pic>
        <p:nvPicPr>
          <p:cNvPr id="9" name="Image 17">
            <a:extLst>
              <a:ext uri="{FF2B5EF4-FFF2-40B4-BE49-F238E27FC236}">
                <a16:creationId xmlns:a16="http://schemas.microsoft.com/office/drawing/2014/main" id="{62317771-D3B9-21B3-DD10-55E85D47B83F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8852" y="3722081"/>
            <a:ext cx="270065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5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73500" y="717346"/>
            <a:ext cx="4927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Metas imtis elektros grandinės</a:t>
            </a:r>
            <a:r>
              <a:rPr lang="en-US" sz="2800" dirty="0"/>
              <a:t>!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90047" y="1408146"/>
            <a:ext cx="4927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3. </a:t>
            </a:r>
            <a:r>
              <a:rPr lang="en-GB" sz="2400" dirty="0" err="1"/>
              <a:t>Neigiam</a:t>
            </a:r>
            <a:r>
              <a:rPr lang="lt-LT" sz="2400" dirty="0"/>
              <a:t>ą diodo (diodo galiukus reiks susukti su replėmis, kad galima būtų prisiūti) ar LED lemputės galą prisiūkite elektrai laidžiu siūlu. Neigiamas diodo galas yra trumpesnis. Siūlo nenukirpkit.</a:t>
            </a:r>
            <a:endParaRPr lang="en-GB" sz="2400" dirty="0"/>
          </a:p>
        </p:txBody>
      </p:sp>
      <p:pic>
        <p:nvPicPr>
          <p:cNvPr id="21" name="Image 18">
            <a:extLst>
              <a:ext uri="{FF2B5EF4-FFF2-40B4-BE49-F238E27FC236}">
                <a16:creationId xmlns:a16="http://schemas.microsoft.com/office/drawing/2014/main" id="{A49C91C5-1E37-CC28-39BF-E559E9A6EA8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346" y="815975"/>
            <a:ext cx="2700655" cy="2028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62A6D6-0208-8831-4E7E-35F0F862A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99" y="1408146"/>
            <a:ext cx="3612970" cy="2020854"/>
          </a:xfrm>
          <a:prstGeom prst="rect">
            <a:avLst/>
          </a:prstGeom>
        </p:spPr>
      </p:pic>
      <p:pic>
        <p:nvPicPr>
          <p:cNvPr id="27" name="Image 19">
            <a:extLst>
              <a:ext uri="{FF2B5EF4-FFF2-40B4-BE49-F238E27FC236}">
                <a16:creationId xmlns:a16="http://schemas.microsoft.com/office/drawing/2014/main" id="{1D98EFBB-C0A0-8665-A318-4AFE33552A31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345" y="2905124"/>
            <a:ext cx="2646375" cy="3775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C464F8-6339-9007-8DCE-3F0633F1CD09}"/>
              </a:ext>
            </a:extLst>
          </p:cNvPr>
          <p:cNvSpPr txBox="1"/>
          <p:nvPr/>
        </p:nvSpPr>
        <p:spPr>
          <a:xfrm>
            <a:off x="3079001" y="3795647"/>
            <a:ext cx="70485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4. Nudygsniuokite siūlą iki baterijos laikiklio ir prisiūkite prie neigiamai pažymėtos skylutės. Užteks prisiūti prie vienos. Užmegzkite mazgą ir nukirpkite siūlą.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D00808-1948-8490-9ACE-C3485871D685}"/>
              </a:ext>
            </a:extLst>
          </p:cNvPr>
          <p:cNvSpPr txBox="1"/>
          <p:nvPr/>
        </p:nvSpPr>
        <p:spPr>
          <a:xfrm>
            <a:off x="3079001" y="5129176"/>
            <a:ext cx="70485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5. Dabar prisiūkite teigiamą diodo ar LED lemputės galą ir nudygsniuokite iki jungtuko galo (nesvarbu + ar -). Jungtuko galą prisiūkite, užmegzkite mazgą ir nukirpkite.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3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6100" y="706238"/>
            <a:ext cx="692971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6. Beliko nudygsniuoti nuo likusio jungtuko galo iki baterijos laikiklio teigiamo galo. Prisiūkite laidiniu siūlu vieną iš baterijos laikiklio skylučių. Nesvarbu kurią.</a:t>
            </a:r>
            <a:endParaRPr lang="en-GB" sz="2400" dirty="0"/>
          </a:p>
        </p:txBody>
      </p:sp>
      <p:pic>
        <p:nvPicPr>
          <p:cNvPr id="3" name="Image 20">
            <a:extLst>
              <a:ext uri="{FF2B5EF4-FFF2-40B4-BE49-F238E27FC236}">
                <a16:creationId xmlns:a16="http://schemas.microsoft.com/office/drawing/2014/main" id="{7DD51E70-1896-B25D-EBED-EF28B5D77EF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337" y="706238"/>
            <a:ext cx="3014663" cy="22401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61E831-392F-217C-1970-6E28B9A9AAAC}"/>
              </a:ext>
            </a:extLst>
          </p:cNvPr>
          <p:cNvGrpSpPr>
            <a:grpSpLocks/>
          </p:cNvGrpSpPr>
          <p:nvPr/>
        </p:nvGrpSpPr>
        <p:grpSpPr>
          <a:xfrm>
            <a:off x="8406464" y="2235200"/>
            <a:ext cx="2396173" cy="4063619"/>
            <a:chOff x="0" y="0"/>
            <a:chExt cx="2632964" cy="5486019"/>
          </a:xfrm>
        </p:grpSpPr>
        <p:pic>
          <p:nvPicPr>
            <p:cNvPr id="8" name="Image 22">
              <a:extLst>
                <a:ext uri="{FF2B5EF4-FFF2-40B4-BE49-F238E27FC236}">
                  <a16:creationId xmlns:a16="http://schemas.microsoft.com/office/drawing/2014/main" id="{FBBFD53B-DD31-2693-E8FD-AD9E50E81D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17978" cy="1966468"/>
            </a:xfrm>
            <a:prstGeom prst="rect">
              <a:avLst/>
            </a:prstGeom>
          </p:spPr>
        </p:pic>
        <p:pic>
          <p:nvPicPr>
            <p:cNvPr id="9" name="Image 23">
              <a:extLst>
                <a:ext uri="{FF2B5EF4-FFF2-40B4-BE49-F238E27FC236}">
                  <a16:creationId xmlns:a16="http://schemas.microsoft.com/office/drawing/2014/main" id="{5F6C80AB-4FDD-9A92-3944-1F8063EBD7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66341"/>
              <a:ext cx="2632964" cy="351967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F61A3-3CF5-1AE8-3088-B9AF38ED7315}"/>
              </a:ext>
            </a:extLst>
          </p:cNvPr>
          <p:cNvSpPr txBox="1"/>
          <p:nvPr/>
        </p:nvSpPr>
        <p:spPr>
          <a:xfrm>
            <a:off x="1049337" y="3612606"/>
            <a:ext cx="692971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8. Uždėkite antrą iškarpą ant nugarėlės, sudaigstykite smeigtukais, kad būtų lengviau susiūti. Prisiūkite juostelę ar virvelę pakabinimui ir susiūkite abi žaisliuko puses maždaug iki smakro. Tada galite prikimšti vatos į ragus. Bus lengviau, jei tam panaudosite pieštuką. Neprikimškite daug toje vietoje, kur yra jungtukas, nes nuo spaudimo jis gali įsijungti pats. Užsiūkite smakrą.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6D088-86ED-BBEE-0BE8-A6E8E316BE11}"/>
              </a:ext>
            </a:extLst>
          </p:cNvPr>
          <p:cNvSpPr txBox="1"/>
          <p:nvPr/>
        </p:nvSpPr>
        <p:spPr>
          <a:xfrm>
            <a:off x="4356100" y="2159422"/>
            <a:ext cx="37582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7.  Įdėkite bateriją ir įjunkite jungtuką. Patikrinkite, ar elektros grandinė veikia.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157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4DDFE-B657-AFE3-59B1-7897EE785D64}"/>
              </a:ext>
            </a:extLst>
          </p:cNvPr>
          <p:cNvSpPr txBox="1"/>
          <p:nvPr/>
        </p:nvSpPr>
        <p:spPr>
          <a:xfrm>
            <a:off x="850900" y="477638"/>
            <a:ext cx="103378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Kas pavyko, o kas buvo sudėtinga?</a:t>
            </a:r>
          </a:p>
          <a:p>
            <a:pPr algn="ctr"/>
            <a:r>
              <a:rPr lang="lt-LT" sz="3200" dirty="0"/>
              <a:t> Ar dekoracija atrodo tokia, kokią ją nupiešėte?</a:t>
            </a:r>
          </a:p>
          <a:p>
            <a:pPr algn="ctr"/>
            <a:r>
              <a:rPr lang="lt-LT" sz="3200" dirty="0"/>
              <a:t>Ką reikėjo ar norėtumėte pakeisti, patobulinti?</a:t>
            </a:r>
          </a:p>
          <a:p>
            <a:pPr algn="ctr"/>
            <a:r>
              <a:rPr lang="lt-LT" sz="3200" dirty="0"/>
              <a:t>Ką kitą kartą darytumėte kitaip?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5F608-97DB-748B-4E28-84B0BC16E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3187" r="-1600" b="22123"/>
          <a:stretch/>
        </p:blipFill>
        <p:spPr>
          <a:xfrm>
            <a:off x="850900" y="2495550"/>
            <a:ext cx="4762500" cy="436245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47944CC-AF78-32F0-E72A-CEA15DF3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840152"/>
            <a:ext cx="2749550" cy="3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6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18541</TotalTime>
  <Words>468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Diana Grušauskaitė</cp:lastModifiedBy>
  <cp:revision>67</cp:revision>
  <cp:lastPrinted>2024-02-08T20:01:10Z</cp:lastPrinted>
  <dcterms:created xsi:type="dcterms:W3CDTF">2017-02-21T14:52:53Z</dcterms:created>
  <dcterms:modified xsi:type="dcterms:W3CDTF">2024-03-04T15:53:18Z</dcterms:modified>
</cp:coreProperties>
</file>