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2925-064A-26B4-3543-0FA799805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6FA3F-FD6E-E1CE-0014-8E7E5AE9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6F2B-27FC-EC57-B766-6C995857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22369-03B8-3F20-6EEB-4A26E0C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FCFE-F04A-E69D-211A-C7C9F719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817-7223-1DD6-4201-18AE148C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8B5F1-0EB8-9A8C-8437-94719299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46BAD-7C8F-FF5D-BBD6-9D62087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246D-F91B-178D-FBEB-5509CC9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C2FC0-CB31-17CB-9C70-C8C069C1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7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E60C2-5312-E19D-EBCE-2EB97ED71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58BD9-5404-A56E-BA70-C2F40C782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08FA-DADC-FBE2-43B8-A2A36095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847FC-A08B-5E53-46A8-C82DEA79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0AB3F-C5C9-7C67-ADEE-05AE32AD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3DCF-E702-FCC0-40CA-0DE8A42A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EA9A5-C14E-9346-F01E-4066B904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E097-E709-8F12-9A7F-1C3EFA29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0DF0-CF22-5165-7F24-30D9B79E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059C2-BA96-7DDE-7429-7507C466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8532-144B-A33C-7F9F-B6611531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0CE6C-E3FB-86BF-7C3C-B2702D7B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BB334-3DE3-EF24-0CFC-D59AAE56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166B-A008-A318-5C44-F1D9F551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9B38-A931-68EB-1DE1-B44D06E9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8BF8-E6B5-1F60-07BB-07AF515D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1387-7CF7-B0BB-13ED-E91BF735A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2B2BA-6C50-C4B7-3DAC-A19F6A010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46B36-B604-17C5-B25C-0949AAB2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C49C7-4775-5BF8-9530-48F802B4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9D7BE-4330-CE06-DA7F-00264CAD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1B0B-6ED7-F0B0-11EC-DAEE7495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2DE54-A25E-D36E-2D9A-F1FDB132B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66A37-148C-CA85-533F-E2BCBC46C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F559C-6B53-7250-F514-9C81958E8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6329B-8EA8-08EE-46EE-63C66F02F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34833-7C97-18F6-A94D-65201DA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740C9-8E5E-4907-B1B0-29F8B04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6980E-D0AF-4FBE-5FC5-40E82A7E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3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71D4-5A90-962E-4EB1-957248B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B46FF-F433-26F6-7AAA-3B9366EF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90DFB-9AFC-5785-2C48-C63688DC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90C25-6640-861E-87B8-27B3CDB3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F973C-CF78-2929-2513-18847C33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D03F7-C815-69F5-5801-1374A1F0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C9ED-A6CC-11D8-85C3-36D96E43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9596-2A88-4989-3AA5-07679961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CF40-E99B-32BD-35E9-1C659D38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F0355-7A14-10C4-3DF3-0ADE3A33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F4283-7548-B499-63AF-6CAAC0F7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89399-FC75-DA85-5C3B-C48018E9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09DB-B06B-C579-D9DE-9ECDB698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6552-8D2E-A1AA-E5F6-363353EA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9CE35-784C-E286-086B-4B8F8A0FD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0593C-2741-447D-1245-B10321716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0889-7111-1CBF-D7AB-A7211E1B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DC451-0035-3497-E1DB-2A643486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C08E3-8F80-F580-0F5E-2CBBB7D2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E642B-9B8A-3002-B36E-A645A866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04665-4074-9FAB-AF69-9847F337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4B54-F0EB-2B85-D2AD-5F0AADC43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BFC3-FA8E-43C4-AB96-4D9B0EEE9B4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6B51B-FB68-1997-054A-FEB82EAF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5D93E-B210-276B-CD94-F18CA1F1D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BF75-B1E0-4300-8967-48D281E3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958F-3FF1-FA54-713C-B66D70854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FF0000"/>
                </a:solidFill>
              </a:rPr>
              <a:t>STEAM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53164-BCA0-E2C5-E48B-BA0C1AA68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t-LT" b="1" dirty="0"/>
              <a:t> 1 Klasė</a:t>
            </a:r>
          </a:p>
          <a:p>
            <a:r>
              <a:rPr lang="lt-LT" sz="3600" b="1" dirty="0"/>
              <a:t>MĖGSTAMIAUSIA PAUKŠTELIŲ </a:t>
            </a:r>
          </a:p>
          <a:p>
            <a:r>
              <a:rPr lang="lt-LT" sz="3600" b="1" dirty="0"/>
              <a:t>LESYKLĖLĖS SPALVA</a:t>
            </a:r>
            <a:endParaRPr lang="en-US" sz="36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4615DB-A7FE-9A13-8F80-8D639B61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58762"/>
            <a:ext cx="2669095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E46E-4216-5F89-17F4-C2EB3154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Mieli pirmokai</a:t>
            </a:r>
            <a:r>
              <a:rPr lang="lt-LT" dirty="0"/>
              <a:t>,</a:t>
            </a:r>
            <a:br>
              <a:rPr lang="lt-L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D93B-FA1D-91F5-5004-0AA5F6DB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60" y="1204050"/>
            <a:ext cx="5306754" cy="38051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3200" dirty="0"/>
              <a:t>Labai reikia jūsų pagalbos</a:t>
            </a:r>
            <a:r>
              <a:rPr lang="en-US" sz="3200" dirty="0"/>
              <a:t>! </a:t>
            </a:r>
            <a:endParaRPr lang="lt-LT" sz="3200" dirty="0"/>
          </a:p>
          <a:p>
            <a:pPr marL="0" indent="0">
              <a:buNone/>
            </a:pPr>
            <a:r>
              <a:rPr lang="lt-LT" sz="3200" dirty="0"/>
              <a:t>Artėja žiema, sunkus metas paukšteliams. Norime pagaminti jiems lesyklėles, tik nežinome, kokia spalva jas nudažyti. </a:t>
            </a:r>
          </a:p>
          <a:p>
            <a:pPr marL="0" indent="0">
              <a:buNone/>
            </a:pPr>
            <a:r>
              <a:rPr lang="lt-LT" sz="3200" dirty="0"/>
              <a:t>Labai prašome jūsų atlikti tyrimą ir sužinoti, kokia spalva nudažytos lesyklėlės labiausiai patinka paukšteliams. </a:t>
            </a:r>
          </a:p>
          <a:p>
            <a:pPr marL="0" indent="0">
              <a:buNone/>
            </a:pPr>
            <a:endParaRPr lang="lt-LT" sz="3200" dirty="0"/>
          </a:p>
          <a:p>
            <a:pPr marL="0" indent="0">
              <a:buNone/>
            </a:pPr>
            <a:r>
              <a:rPr lang="lt-LT" sz="3200" dirty="0"/>
              <a:t>„Girios Aido“ darbuotojai</a:t>
            </a:r>
          </a:p>
        </p:txBody>
      </p:sp>
      <p:pic>
        <p:nvPicPr>
          <p:cNvPr id="1026" name="Picture 2" descr="BBC Two - Springwatch - Bird feeder experiment">
            <a:extLst>
              <a:ext uri="{FF2B5EF4-FFF2-40B4-BE49-F238E27FC236}">
                <a16:creationId xmlns:a16="http://schemas.microsoft.com/office/drawing/2014/main" id="{9404749B-2797-BB73-4CF8-1164A4E5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6" y="2930483"/>
            <a:ext cx="5139191" cy="28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iver, Fluff and Cuddle: How Birds Keep Warm in the Winter | Chicago News  | WTTW">
            <a:extLst>
              <a:ext uri="{FF2B5EF4-FFF2-40B4-BE49-F238E27FC236}">
                <a16:creationId xmlns:a16="http://schemas.microsoft.com/office/drawing/2014/main" id="{10DB6270-E4AD-F1C2-5EFD-D18293B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87" y="365125"/>
            <a:ext cx="491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61F2-2668-1AD1-BD91-82A0388B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024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Nuspręskite, kokią lesyklėlę norite pagaminti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7EBA4-BF46-F660-A3EA-2B7DFB8BA18A}"/>
              </a:ext>
            </a:extLst>
          </p:cNvPr>
          <p:cNvSpPr txBox="1"/>
          <p:nvPr/>
        </p:nvSpPr>
        <p:spPr>
          <a:xfrm>
            <a:off x="698501" y="1809487"/>
            <a:ext cx="274951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/>
              <a:t>Čia tik keletas pavyzdžių...</a:t>
            </a:r>
            <a:endParaRPr lang="en-US" sz="2800" dirty="0"/>
          </a:p>
        </p:txBody>
      </p:sp>
      <p:pic>
        <p:nvPicPr>
          <p:cNvPr id="2050" name="Picture 2" descr="At Home Activity: Upcycled Bird Feeders — Chicago Children's Museum">
            <a:extLst>
              <a:ext uri="{FF2B5EF4-FFF2-40B4-BE49-F238E27FC236}">
                <a16:creationId xmlns:a16="http://schemas.microsoft.com/office/drawing/2014/main" id="{460CD082-7936-A2CD-BC0B-FCB84E59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1" y="1809486"/>
            <a:ext cx="4367477" cy="43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sy DIY Wooden Bird Feeder - Turning the Clock Back">
            <a:extLst>
              <a:ext uri="{FF2B5EF4-FFF2-40B4-BE49-F238E27FC236}">
                <a16:creationId xmlns:a16="http://schemas.microsoft.com/office/drawing/2014/main" id="{BB9CF608-E7F6-9A87-8AA1-8983C6B5A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5324" r="9736" b="25740"/>
          <a:stretch/>
        </p:blipFill>
        <p:spPr bwMode="auto">
          <a:xfrm>
            <a:off x="807179" y="2986055"/>
            <a:ext cx="2599142" cy="32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4 Easy DIY Winter Bird Feeders — The Family Handyman">
            <a:extLst>
              <a:ext uri="{FF2B5EF4-FFF2-40B4-BE49-F238E27FC236}">
                <a16:creationId xmlns:a16="http://schemas.microsoft.com/office/drawing/2014/main" id="{5C079AAE-CF9E-9A04-AB18-76641740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58" y="1850099"/>
            <a:ext cx="2150401" cy="21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5F762-7F45-49D0-C8FB-2B946B80C857}"/>
              </a:ext>
            </a:extLst>
          </p:cNvPr>
          <p:cNvSpPr txBox="1"/>
          <p:nvPr/>
        </p:nvSpPr>
        <p:spPr>
          <a:xfrm>
            <a:off x="8750300" y="4631515"/>
            <a:ext cx="26035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/>
              <a:t>Galite sugalvoti</a:t>
            </a:r>
          </a:p>
          <a:p>
            <a:r>
              <a:rPr lang="lt-LT" sz="2800" dirty="0"/>
              <a:t> ir savo lesyklėlę.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EB31E2-E9E9-4094-60CA-DBCFC97A3313}"/>
              </a:ext>
            </a:extLst>
          </p:cNvPr>
          <p:cNvSpPr txBox="1"/>
          <p:nvPr/>
        </p:nvSpPr>
        <p:spPr>
          <a:xfrm>
            <a:off x="1117600" y="485362"/>
            <a:ext cx="102616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000" dirty="0"/>
              <a:t>Pagalvokite: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000" dirty="0"/>
              <a:t>Iš ko pagaminti lesyklėlę, kad ji nesuirtų nuo drėgmės.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000" dirty="0"/>
              <a:t>Kur nutūps paukšteliai?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000" dirty="0"/>
              <a:t>Ar galėsite savo lesyklėles pagaminti patys?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000" dirty="0"/>
              <a:t>Kaip nuspalvinsite lesyklėles: dažysite, apklijuosite.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000" dirty="0"/>
              <a:t>Kokias spalvas pasirinksite ir kiek lesyklėlių jums reikės?</a:t>
            </a:r>
            <a:endParaRPr lang="en-US" sz="3200" dirty="0"/>
          </a:p>
        </p:txBody>
      </p:sp>
      <p:pic>
        <p:nvPicPr>
          <p:cNvPr id="3074" name="Picture 2" descr="DIY Bird Feeders - Mom Endeavors">
            <a:extLst>
              <a:ext uri="{FF2B5EF4-FFF2-40B4-BE49-F238E27FC236}">
                <a16:creationId xmlns:a16="http://schemas.microsoft.com/office/drawing/2014/main" id="{BBA4DE9E-1629-FC63-59C4-C135DE40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10" y="3497134"/>
            <a:ext cx="4775201" cy="28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ADFF2-AD1D-EB30-1D79-AD470F4D6C3F}"/>
              </a:ext>
            </a:extLst>
          </p:cNvPr>
          <p:cNvSpPr txBox="1"/>
          <p:nvPr/>
        </p:nvSpPr>
        <p:spPr>
          <a:xfrm>
            <a:off x="6553199" y="3482582"/>
            <a:ext cx="41275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Nupieškite, kaip atrodys jūsų lesyklėlė.</a:t>
            </a:r>
            <a:endParaRPr lang="en-US" sz="3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601A0C-C6DA-5295-4CEC-397C3722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76" y="4709374"/>
            <a:ext cx="2047145" cy="20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B3FCCD-1E01-9D8D-C939-8FE8AC8F4D97}"/>
              </a:ext>
            </a:extLst>
          </p:cNvPr>
          <p:cNvSpPr txBox="1"/>
          <p:nvPr/>
        </p:nvSpPr>
        <p:spPr>
          <a:xfrm>
            <a:off x="863600" y="446872"/>
            <a:ext cx="100838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Pagaminkite tiek vienodų lesyklėlių, kiek spalvų nusprendėte išbandyti tyrime.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F3F088-93CA-8C78-3901-54EBF1A5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99494"/>
            <a:ext cx="2713822" cy="27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make this simple bird house craft from milk cartons">
            <a:extLst>
              <a:ext uri="{FF2B5EF4-FFF2-40B4-BE49-F238E27FC236}">
                <a16:creationId xmlns:a16="http://schemas.microsoft.com/office/drawing/2014/main" id="{AFCD8A99-817C-78EE-DDBA-0C10A488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92250"/>
            <a:ext cx="2802467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0C89A-DA9A-1A07-C184-0931B477F042}"/>
              </a:ext>
            </a:extLst>
          </p:cNvPr>
          <p:cNvSpPr txBox="1"/>
          <p:nvPr/>
        </p:nvSpPr>
        <p:spPr>
          <a:xfrm>
            <a:off x="3886200" y="1557739"/>
            <a:ext cx="706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Kiekvieną lesyklėlę nuspalvinkite ar apklijuokite skirtinga spalva. Patarimas: dažus sumaišykite su lipalu, tada dažai nenusiplaus.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5E908-C58A-3D2B-708A-269C57B79B32}"/>
              </a:ext>
            </a:extLst>
          </p:cNvPr>
          <p:cNvSpPr txBox="1"/>
          <p:nvPr/>
        </p:nvSpPr>
        <p:spPr>
          <a:xfrm>
            <a:off x="6908800" y="3099494"/>
            <a:ext cx="4038600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Sutaupysite daug laiko, jei pasidalinsite darbais: gal kažkam geriau sekasi kirpti, o gal kuris nors iš jūsų kruopščiai klijuoja ar dažo, o gal kažkas moka užrišti mazgą?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38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16E8-0DF8-B432-75F6-37CD743F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9700" cy="7397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lt-LT" b="1" dirty="0"/>
              <a:t>Tikiu, kad jūsų pagamintos lesyklėlės- nuostabios</a:t>
            </a:r>
            <a:r>
              <a:rPr lang="en-US" b="1" dirty="0"/>
              <a:t>!</a:t>
            </a:r>
            <a:r>
              <a:rPr lang="lt-LT" b="1" dirty="0"/>
              <a:t>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2EB8B-C303-1733-89FE-50FED07C38AA}"/>
              </a:ext>
            </a:extLst>
          </p:cNvPr>
          <p:cNvSpPr txBox="1"/>
          <p:nvPr/>
        </p:nvSpPr>
        <p:spPr>
          <a:xfrm>
            <a:off x="800100" y="1564601"/>
            <a:ext cx="4064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Atlikime</a:t>
            </a:r>
            <a:r>
              <a:rPr lang="lt-LT" sz="2800" dirty="0"/>
              <a:t> </a:t>
            </a:r>
            <a:r>
              <a:rPr lang="lt-LT" sz="2800" b="1" dirty="0"/>
              <a:t>mokslinį</a:t>
            </a:r>
            <a:r>
              <a:rPr lang="lt-LT" sz="2800" dirty="0"/>
              <a:t> </a:t>
            </a:r>
            <a:r>
              <a:rPr lang="en-US" sz="2800" b="1" dirty="0" err="1"/>
              <a:t>tyrim</a:t>
            </a:r>
            <a:r>
              <a:rPr lang="lt-LT" sz="2800" b="1" dirty="0"/>
              <a:t>ą</a:t>
            </a:r>
            <a:r>
              <a:rPr lang="en-US" sz="2800" dirty="0"/>
              <a:t>!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FEAB5-3F31-98BE-E7DF-00CA086137DE}"/>
              </a:ext>
            </a:extLst>
          </p:cNvPr>
          <p:cNvSpPr txBox="1"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</p:txBody>
      </p:sp>
      <p:pic>
        <p:nvPicPr>
          <p:cNvPr id="8" name="Picture 2" descr="http://cdn.blackenterprise.com/wp-content/blogs.dir/1/files/2011/05/scientist-620x480.jpg">
            <a:extLst>
              <a:ext uri="{FF2B5EF4-FFF2-40B4-BE49-F238E27FC236}">
                <a16:creationId xmlns:a16="http://schemas.microsoft.com/office/drawing/2014/main" id="{EF69DF98-AAE1-D6D2-5ED5-F6E0F1BD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17" y="1414720"/>
            <a:ext cx="3797283" cy="2939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BF1A1C-45B0-1CF1-4834-AA8B8FFE72C5}"/>
              </a:ext>
            </a:extLst>
          </p:cNvPr>
          <p:cNvSpPr txBox="1"/>
          <p:nvPr/>
        </p:nvSpPr>
        <p:spPr>
          <a:xfrm>
            <a:off x="749300" y="2407136"/>
            <a:ext cx="67183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lt-LT" sz="2800" dirty="0"/>
              <a:t>Mokslininkai visuomet turi </a:t>
            </a:r>
            <a:r>
              <a:rPr lang="lt-LT" sz="2800" b="1" dirty="0"/>
              <a:t>klausimą</a:t>
            </a:r>
            <a:r>
              <a:rPr lang="lt-LT" sz="2800" dirty="0"/>
              <a:t>, kuriam ieško atsakymo. Koks jūsų klausimas?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F4012-CAA9-0CA8-C24E-573714FD70B6}"/>
              </a:ext>
            </a:extLst>
          </p:cNvPr>
          <p:cNvSpPr txBox="1"/>
          <p:nvPr/>
        </p:nvSpPr>
        <p:spPr>
          <a:xfrm>
            <a:off x="736600" y="4354552"/>
            <a:ext cx="32385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Kokia spalva nudažytos lesyklėlės pritraukia daugiausiai paukštelių?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B9D4F-238F-89EE-C5E3-D9E09FBCD26C}"/>
              </a:ext>
            </a:extLst>
          </p:cNvPr>
          <p:cNvSpPr txBox="1"/>
          <p:nvPr/>
        </p:nvSpPr>
        <p:spPr>
          <a:xfrm>
            <a:off x="4222750" y="4400219"/>
            <a:ext cx="2489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Ar paukšteliai turi mėgstamiausią spalvą?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4BAA0-49F3-CDE4-D8F7-1AA845947501}"/>
              </a:ext>
            </a:extLst>
          </p:cNvPr>
          <p:cNvSpPr txBox="1"/>
          <p:nvPr/>
        </p:nvSpPr>
        <p:spPr>
          <a:xfrm>
            <a:off x="939800" y="5803918"/>
            <a:ext cx="53213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400" dirty="0"/>
              <a:t>Ar lesyklėlės spalva turi įtakos paukštelių apsilankymo skaičiui?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FBDDB-B8A5-A4E4-75B6-8DCF6353EDA9}"/>
              </a:ext>
            </a:extLst>
          </p:cNvPr>
          <p:cNvSpPr txBox="1"/>
          <p:nvPr/>
        </p:nvSpPr>
        <p:spPr>
          <a:xfrm>
            <a:off x="736600" y="3582295"/>
            <a:ext cx="62357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Tikriausiai jūsų </a:t>
            </a:r>
            <a:r>
              <a:rPr lang="lt-LT" sz="2800" b="1" dirty="0"/>
              <a:t>klausimai</a:t>
            </a:r>
            <a:r>
              <a:rPr lang="lt-LT" sz="2800" dirty="0"/>
              <a:t> panašūs į šiuos: </a:t>
            </a: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70CF8-10BC-8895-5B1D-35CFF373D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025426"/>
            <a:ext cx="2675385" cy="26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3E985C-0B55-D20B-A25C-CB875A4686DA}"/>
              </a:ext>
            </a:extLst>
          </p:cNvPr>
          <p:cNvSpPr txBox="1"/>
          <p:nvPr/>
        </p:nvSpPr>
        <p:spPr>
          <a:xfrm>
            <a:off x="876300" y="368300"/>
            <a:ext cx="90043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2. Mokslininkai </a:t>
            </a:r>
            <a:r>
              <a:rPr lang="lt-LT" sz="2800" b="1" dirty="0"/>
              <a:t>spėja </a:t>
            </a:r>
            <a:r>
              <a:rPr lang="lt-LT" sz="2800" dirty="0"/>
              <a:t>galimą atsakymą. Koks jūsų </a:t>
            </a:r>
            <a:r>
              <a:rPr lang="lt-LT" sz="2800" b="1" dirty="0"/>
              <a:t>spėjimas</a:t>
            </a:r>
            <a:r>
              <a:rPr lang="lt-LT" sz="2800" dirty="0"/>
              <a:t>? </a:t>
            </a:r>
            <a:r>
              <a:rPr lang="lt-LT" sz="2800" b="1" dirty="0"/>
              <a:t> 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2CF25-CABC-3E77-1C3C-AB3DBF05D9AB}"/>
              </a:ext>
            </a:extLst>
          </p:cNvPr>
          <p:cNvSpPr txBox="1"/>
          <p:nvPr/>
        </p:nvSpPr>
        <p:spPr>
          <a:xfrm>
            <a:off x="1905000" y="1120673"/>
            <a:ext cx="8382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3. Tada jie suplanuoja </a:t>
            </a:r>
            <a:r>
              <a:rPr lang="lt-LT" sz="2800" b="1" dirty="0"/>
              <a:t>tyrimo eigą</a:t>
            </a:r>
            <a:r>
              <a:rPr lang="lt-LT" sz="2800" dirty="0"/>
              <a:t>. Mokslininkams, kaip ir mokytojams, labai svarbu, kad testas būtų </a:t>
            </a:r>
            <a:r>
              <a:rPr lang="lt-LT" sz="2800" b="1" dirty="0"/>
              <a:t>sąžiningas</a:t>
            </a:r>
            <a:r>
              <a:rPr lang="lt-LT" sz="2800" dirty="0"/>
              <a:t>.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9BC39-F522-6BFE-FFED-783F1C405A33}"/>
              </a:ext>
            </a:extLst>
          </p:cNvPr>
          <p:cNvSpPr txBox="1"/>
          <p:nvPr/>
        </p:nvSpPr>
        <p:spPr>
          <a:xfrm>
            <a:off x="609600" y="2251753"/>
            <a:ext cx="100965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Ar bus sąžininga, jei raudona lesyklėlė bus didesnė nei žalia? Kodėl?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87013-786F-001E-BD4C-9BB798869EB8}"/>
              </a:ext>
            </a:extLst>
          </p:cNvPr>
          <p:cNvSpPr txBox="1"/>
          <p:nvPr/>
        </p:nvSpPr>
        <p:spPr>
          <a:xfrm>
            <a:off x="2324100" y="2951946"/>
            <a:ext cx="89154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Ar bus sąžininga, jei raudoną lesyklėlę pakabinsim miške, o žalią prie mokyklos įėjimo? Kodėl?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27FCF-044B-AF1C-BA9C-972555FE71ED}"/>
              </a:ext>
            </a:extLst>
          </p:cNvPr>
          <p:cNvSpPr txBox="1"/>
          <p:nvPr/>
        </p:nvSpPr>
        <p:spPr>
          <a:xfrm>
            <a:off x="850900" y="4135206"/>
            <a:ext cx="8915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Ar bus sąžininga, jei raudonoje lesyklėlėje pabersim grūdų, o žalioje priplėšysim salotų? Kodėl?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0882D-5742-60D2-1296-5921BBC42F71}"/>
              </a:ext>
            </a:extLst>
          </p:cNvPr>
          <p:cNvSpPr txBox="1"/>
          <p:nvPr/>
        </p:nvSpPr>
        <p:spPr>
          <a:xfrm>
            <a:off x="825500" y="5422156"/>
            <a:ext cx="8915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Taigi, </a:t>
            </a:r>
            <a:r>
              <a:rPr lang="lt-LT" sz="2800" b="1" dirty="0"/>
              <a:t>suplanuokite</a:t>
            </a:r>
            <a:r>
              <a:rPr lang="lt-LT" sz="2800" dirty="0"/>
              <a:t>, kur kabinsite lesyklėles? Kokį maistą bersite į lesyklėles?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7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F9A787-E1DC-3D1B-93D9-DBF01F478175}"/>
              </a:ext>
            </a:extLst>
          </p:cNvPr>
          <p:cNvSpPr txBox="1"/>
          <p:nvPr/>
        </p:nvSpPr>
        <p:spPr>
          <a:xfrm>
            <a:off x="711200" y="645179"/>
            <a:ext cx="93218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4. </a:t>
            </a:r>
            <a:r>
              <a:rPr lang="lt-LT" sz="2800" b="1" dirty="0"/>
              <a:t>Rezultatų rinkimas. </a:t>
            </a:r>
            <a:r>
              <a:rPr lang="lt-LT" sz="2800" dirty="0"/>
              <a:t>Kaip žinosiu, </a:t>
            </a:r>
            <a:r>
              <a:rPr lang="lt-LT" sz="2800" b="1" dirty="0"/>
              <a:t>kiek</a:t>
            </a:r>
            <a:r>
              <a:rPr lang="lt-LT" sz="2800" dirty="0"/>
              <a:t> paukštelių apsilankė kiekvienoje lesyklėlėje? Kiek laiko stebėsiu paukštelius?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DB8A9-0B0A-ADA1-C057-A37FFAF74346}"/>
              </a:ext>
            </a:extLst>
          </p:cNvPr>
          <p:cNvSpPr txBox="1"/>
          <p:nvPr/>
        </p:nvSpPr>
        <p:spPr>
          <a:xfrm>
            <a:off x="495300" y="1904305"/>
            <a:ext cx="103632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Galima lesyklėles stebėti tik numatytą laiką. Tarkim, savaitę per visas pertraukas. Stebėjimo laiką galite pasiskirstyti tarp grupės narių.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561B7-588D-B0EC-DBA3-0DDBAF31F58F}"/>
              </a:ext>
            </a:extLst>
          </p:cNvPr>
          <p:cNvSpPr txBox="1"/>
          <p:nvPr/>
        </p:nvSpPr>
        <p:spPr>
          <a:xfrm>
            <a:off x="495300" y="3045482"/>
            <a:ext cx="8915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Galima lesyklėles filmuoti visą dieną arba net kelias dienas, o po to pagreitintai peržiūrėti nufilmuotą medžiagą.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74430-70CF-7ACC-3EE4-7B97BCDA7681}"/>
              </a:ext>
            </a:extLst>
          </p:cNvPr>
          <p:cNvSpPr txBox="1"/>
          <p:nvPr/>
        </p:nvSpPr>
        <p:spPr>
          <a:xfrm>
            <a:off x="495300" y="4283989"/>
            <a:ext cx="8915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Galima netoli lesyklėlių prisukti judesį fiksuojančią kamerą ir paukštelių apsilankymus stebėti telefono programėlėje.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5C809-5CED-5F7C-B642-54F04604FDA0}"/>
              </a:ext>
            </a:extLst>
          </p:cNvPr>
          <p:cNvSpPr txBox="1"/>
          <p:nvPr/>
        </p:nvSpPr>
        <p:spPr>
          <a:xfrm>
            <a:off x="495300" y="5592783"/>
            <a:ext cx="74422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Nuspręskite, kaip </a:t>
            </a:r>
            <a:r>
              <a:rPr lang="lt-LT" sz="2800" b="1" dirty="0"/>
              <a:t>rinksite, žymėsite ir pateiksite rezultatus</a:t>
            </a:r>
            <a:r>
              <a:rPr lang="lt-LT" sz="2800" dirty="0"/>
              <a:t>.</a:t>
            </a:r>
            <a:endParaRPr lang="en-US" sz="2800" dirty="0"/>
          </a:p>
        </p:txBody>
      </p:sp>
      <p:pic>
        <p:nvPicPr>
          <p:cNvPr id="6146" name="Picture 2" descr="What colour should my bird feeder be? | Prof Lesley Morrell">
            <a:extLst>
              <a:ext uri="{FF2B5EF4-FFF2-40B4-BE49-F238E27FC236}">
                <a16:creationId xmlns:a16="http://schemas.microsoft.com/office/drawing/2014/main" id="{B76E87CE-40E3-2795-8153-6A1240A9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4927600"/>
            <a:ext cx="3141425" cy="17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B8B760-0636-3F9D-9349-1C4F00B9DB9C}"/>
              </a:ext>
            </a:extLst>
          </p:cNvPr>
          <p:cNvSpPr txBox="1"/>
          <p:nvPr/>
        </p:nvSpPr>
        <p:spPr>
          <a:xfrm>
            <a:off x="901700" y="762000"/>
            <a:ext cx="6045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5. </a:t>
            </a:r>
            <a:r>
              <a:rPr lang="lt-LT" sz="2800" b="1" dirty="0"/>
              <a:t>Išvada.</a:t>
            </a:r>
            <a:r>
              <a:rPr lang="lt-LT" sz="2800" dirty="0"/>
              <a:t> Ar jūsų </a:t>
            </a:r>
            <a:r>
              <a:rPr lang="lt-LT" sz="2800" b="1" dirty="0"/>
              <a:t>spėjimas </a:t>
            </a:r>
            <a:r>
              <a:rPr lang="lt-LT" sz="2800" dirty="0"/>
              <a:t>pasitvirtino? </a:t>
            </a:r>
            <a:r>
              <a:rPr lang="lt-LT" sz="2800" b="1" dirty="0"/>
              <a:t>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D4758-2BBE-80BD-19B0-F10187EAB0B2}"/>
              </a:ext>
            </a:extLst>
          </p:cNvPr>
          <p:cNvSpPr txBox="1"/>
          <p:nvPr/>
        </p:nvSpPr>
        <p:spPr>
          <a:xfrm>
            <a:off x="1485900" y="1691620"/>
            <a:ext cx="84455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Ką sužinojote apie paukšteliams patinkančias spalvas? </a:t>
            </a:r>
            <a:r>
              <a:rPr lang="lt-LT" sz="2800" b="1" dirty="0"/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425FC-9401-C3F2-52CA-E721416D05A7}"/>
              </a:ext>
            </a:extLst>
          </p:cNvPr>
          <p:cNvSpPr txBox="1"/>
          <p:nvPr/>
        </p:nvSpPr>
        <p:spPr>
          <a:xfrm>
            <a:off x="901700" y="2623760"/>
            <a:ext cx="706285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Kas pavyko, o ką patobulintumėte kitą kartą? </a:t>
            </a:r>
            <a:r>
              <a:rPr lang="lt-LT" sz="2800" b="1" dirty="0"/>
              <a:t> </a:t>
            </a:r>
            <a:endParaRPr lang="en-US" sz="2800" b="1" dirty="0"/>
          </a:p>
        </p:txBody>
      </p:sp>
      <p:pic>
        <p:nvPicPr>
          <p:cNvPr id="7174" name="Picture 6" descr="DIY bird feeder kids craft">
            <a:extLst>
              <a:ext uri="{FF2B5EF4-FFF2-40B4-BE49-F238E27FC236}">
                <a16:creationId xmlns:a16="http://schemas.microsoft.com/office/drawing/2014/main" id="{2385C22A-3FF4-6AE8-171B-DF73893C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/>
          <a:stretch/>
        </p:blipFill>
        <p:spPr bwMode="auto">
          <a:xfrm rot="10800000" flipV="1">
            <a:off x="8553450" y="2621240"/>
            <a:ext cx="2736850" cy="39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our bird feeders in blue and green shades sit in a group on a brown table with a garden and green grass in the background">
            <a:extLst>
              <a:ext uri="{FF2B5EF4-FFF2-40B4-BE49-F238E27FC236}">
                <a16:creationId xmlns:a16="http://schemas.microsoft.com/office/drawing/2014/main" id="{AD0A33B4-859F-1070-C918-7DEE2305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7" y="3429000"/>
            <a:ext cx="5837583" cy="30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448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STEAM</vt:lpstr>
      <vt:lpstr>Mieli pirmokai, </vt:lpstr>
      <vt:lpstr>Nuspręskite, kokią lesyklėlę norite pagaminti</vt:lpstr>
      <vt:lpstr>PowerPoint Presentation</vt:lpstr>
      <vt:lpstr>PowerPoint Presentation</vt:lpstr>
      <vt:lpstr>Tikiu, kad jūsų pagamintos lesyklėlės- nuostabios!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</dc:title>
  <dc:creator>Diana Grušauskaitė</dc:creator>
  <cp:lastModifiedBy>Diana Grušauskaitė</cp:lastModifiedBy>
  <cp:revision>5</cp:revision>
  <dcterms:created xsi:type="dcterms:W3CDTF">2024-01-13T22:43:51Z</dcterms:created>
  <dcterms:modified xsi:type="dcterms:W3CDTF">2024-04-30T16:34:32Z</dcterms:modified>
</cp:coreProperties>
</file>