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40" d="100"/>
          <a:sy n="40" d="100"/>
        </p:scale>
        <p:origin x="9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06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1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9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4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1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9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0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3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59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A6C7-AE30-4C1E-8DF7-57118230C970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B353-C847-4742-B07B-9D5C094E1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4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022" y="355592"/>
            <a:ext cx="3826933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8000" dirty="0"/>
              <a:t>Snaigės</a:t>
            </a:r>
            <a:endParaRPr lang="en-GB" sz="8000" dirty="0"/>
          </a:p>
        </p:txBody>
      </p:sp>
      <p:pic>
        <p:nvPicPr>
          <p:cNvPr id="3" name="Picture 2" descr="Your kids aren't unique and neither are snowflakes | CBC News">
            <a:extLst>
              <a:ext uri="{FF2B5EF4-FFF2-40B4-BE49-F238E27FC236}">
                <a16:creationId xmlns:a16="http://schemas.microsoft.com/office/drawing/2014/main" id="{5DCE5C8D-99B1-3694-8D87-6354142C2A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9" r="23618"/>
          <a:stretch/>
        </p:blipFill>
        <p:spPr bwMode="auto">
          <a:xfrm rot="796480">
            <a:off x="3500437" y="2205541"/>
            <a:ext cx="1559409" cy="16002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nowflakes: a Mixture of Beauty and Science — Pink Space Theory">
            <a:extLst>
              <a:ext uri="{FF2B5EF4-FFF2-40B4-BE49-F238E27FC236}">
                <a16:creationId xmlns:a16="http://schemas.microsoft.com/office/drawing/2014/main" id="{7F1D4342-D581-D415-D94A-447EB11B9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2" r="14079"/>
          <a:stretch/>
        </p:blipFill>
        <p:spPr bwMode="auto">
          <a:xfrm rot="19920958">
            <a:off x="1017362" y="928702"/>
            <a:ext cx="1857375" cy="17430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now Myths And Odd Facts - Farmers' Almanac">
            <a:extLst>
              <a:ext uri="{FF2B5EF4-FFF2-40B4-BE49-F238E27FC236}">
                <a16:creationId xmlns:a16="http://schemas.microsoft.com/office/drawing/2014/main" id="{17680074-9544-2BF5-4AD7-D443A7814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9753">
            <a:off x="8746206" y="858564"/>
            <a:ext cx="2914650" cy="157162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ce crystals and snowflakes | Geometry in nature, Snowflake photos, Fractal  design">
            <a:extLst>
              <a:ext uri="{FF2B5EF4-FFF2-40B4-BE49-F238E27FC236}">
                <a16:creationId xmlns:a16="http://schemas.microsoft.com/office/drawing/2014/main" id="{A0CFDBB7-503F-125C-1DA1-B9B2ECA47F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9"/>
          <a:stretch/>
        </p:blipFill>
        <p:spPr bwMode="auto">
          <a:xfrm rot="21231778">
            <a:off x="1407068" y="3685672"/>
            <a:ext cx="1559409" cy="16954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nowflake Structure Still Mystifies Physicists | Scientific American">
            <a:extLst>
              <a:ext uri="{FF2B5EF4-FFF2-40B4-BE49-F238E27FC236}">
                <a16:creationId xmlns:a16="http://schemas.microsoft.com/office/drawing/2014/main" id="{865106B6-1219-1174-B59C-779A467EA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8007">
            <a:off x="3917798" y="4276221"/>
            <a:ext cx="2143125" cy="214312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eometry in nature | Snowflakes, Patterns in nature, Snow crystal">
            <a:extLst>
              <a:ext uri="{FF2B5EF4-FFF2-40B4-BE49-F238E27FC236}">
                <a16:creationId xmlns:a16="http://schemas.microsoft.com/office/drawing/2014/main" id="{E7F49461-81F8-A214-ACF1-5093B3460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4895">
            <a:off x="6168975" y="2692992"/>
            <a:ext cx="2162175" cy="21145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AFA9F5-C964-C8F2-CDFD-B466AF07D1C0}"/>
              </a:ext>
            </a:extLst>
          </p:cNvPr>
          <p:cNvSpPr txBox="1"/>
          <p:nvPr/>
        </p:nvSpPr>
        <p:spPr>
          <a:xfrm>
            <a:off x="6917411" y="5459620"/>
            <a:ext cx="268129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600" dirty="0"/>
              <a:t>Ką pastebit?</a:t>
            </a:r>
            <a:endParaRPr lang="en-US" sz="3600" dirty="0"/>
          </a:p>
        </p:txBody>
      </p:sp>
      <p:pic>
        <p:nvPicPr>
          <p:cNvPr id="1040" name="Picture 16" descr="Photos of Snowflakes up Close">
            <a:extLst>
              <a:ext uri="{FF2B5EF4-FFF2-40B4-BE49-F238E27FC236}">
                <a16:creationId xmlns:a16="http://schemas.microsoft.com/office/drawing/2014/main" id="{FF1D7821-2B6F-8B09-E69F-074BB805D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103">
            <a:off x="9096178" y="3039474"/>
            <a:ext cx="2466975" cy="18478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20A03F-761E-2135-B89D-10F246E6A966}"/>
              </a:ext>
            </a:extLst>
          </p:cNvPr>
          <p:cNvSpPr txBox="1"/>
          <p:nvPr/>
        </p:nvSpPr>
        <p:spPr>
          <a:xfrm>
            <a:off x="3062514" y="537029"/>
            <a:ext cx="606697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600" dirty="0"/>
              <a:t>Jūs tikriausiai pastebėjote, kad: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0912B8-63FC-ACD6-BBA9-464DC54418A4}"/>
              </a:ext>
            </a:extLst>
          </p:cNvPr>
          <p:cNvSpPr txBox="1"/>
          <p:nvPr/>
        </p:nvSpPr>
        <p:spPr>
          <a:xfrm>
            <a:off x="1669143" y="2090057"/>
            <a:ext cx="9361714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  <a:scene3d>
              <a:camera prst="orthographicFront"/>
              <a:lightRig rig="freezing" dir="t"/>
            </a:scene3d>
            <a:sp3d prstMaterial="translucentPowder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/>
              <a:t>Visos snaigės yra skirtingos savo raštais.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/>
              <a:t>Jos turi 6 „</a:t>
            </a:r>
            <a:r>
              <a:rPr lang="en-US" sz="3200" dirty="0" err="1"/>
              <a:t>spyglius</a:t>
            </a:r>
            <a:r>
              <a:rPr lang="en-US" sz="3200" dirty="0"/>
              <a:t>”</a:t>
            </a:r>
            <a:r>
              <a:rPr lang="lt-LT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/>
              <a:t>Snaigės yra simetriškos.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/>
              <a:t>Jos yra </a:t>
            </a:r>
            <a:r>
              <a:rPr lang="lt-LT" sz="3200" dirty="0">
                <a:solidFill>
                  <a:schemeClr val="bg1"/>
                </a:solidFill>
              </a:rPr>
              <a:t>šviesios</a:t>
            </a:r>
            <a:r>
              <a:rPr lang="lt-LT" sz="3200" dirty="0"/>
              <a:t> spalvos ir </a:t>
            </a:r>
            <a:r>
              <a:rPr lang="lt-LT" sz="3200" dirty="0">
                <a:effectLst>
                  <a:glow rad="5334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blizga</a:t>
            </a:r>
            <a:r>
              <a:rPr lang="lt-LT" sz="3200" dirty="0"/>
              <a:t>.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96E0C6-B561-5FD8-0CE9-282EB99CDF7A}"/>
              </a:ext>
            </a:extLst>
          </p:cNvPr>
          <p:cNvSpPr txBox="1"/>
          <p:nvPr/>
        </p:nvSpPr>
        <p:spPr>
          <a:xfrm>
            <a:off x="1059543" y="4920343"/>
            <a:ext cx="873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/>
              <a:t>Tikriausiai jūs pastebėjote dar daugiau dalykų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432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70278"/>
            <a:ext cx="931817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600" b="0" i="0" dirty="0">
                <a:solidFill>
                  <a:srgbClr val="374151"/>
                </a:solidFill>
                <a:effectLst/>
                <a:latin typeface="Söhne"/>
              </a:rPr>
              <a:t>Kaip iš antrinių žaliavų sukurti unikalias snaiges, kurios būtų ne tik gražios, bet ir tvirtos?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75708" y="2264892"/>
            <a:ext cx="572938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600" dirty="0"/>
              <a:t>Pasitikrinkim, ar viską turim</a:t>
            </a:r>
            <a:r>
              <a:rPr lang="en-GB" sz="3600" dirty="0"/>
              <a:t>?</a:t>
            </a:r>
          </a:p>
        </p:txBody>
      </p:sp>
      <p:pic>
        <p:nvPicPr>
          <p:cNvPr id="2050" name="Picture 2" descr="Cresta Double Blade masalų karpymo žirklės">
            <a:extLst>
              <a:ext uri="{FF2B5EF4-FFF2-40B4-BE49-F238E27FC236}">
                <a16:creationId xmlns:a16="http://schemas.microsoft.com/office/drawing/2014/main" id="{87F4D890-2D9F-9572-DA56-D999C637DB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0" b="16306"/>
          <a:stretch/>
        </p:blipFill>
        <p:spPr bwMode="auto">
          <a:xfrm>
            <a:off x="3543783" y="3192034"/>
            <a:ext cx="2143125" cy="15094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2052" name="Picture 4" descr="Liniuotė plastikinė 15cm, KOH-I-NOOR | Knygos.lt">
            <a:extLst>
              <a:ext uri="{FF2B5EF4-FFF2-40B4-BE49-F238E27FC236}">
                <a16:creationId xmlns:a16="http://schemas.microsoft.com/office/drawing/2014/main" id="{DE78444F-9455-32C9-1FE3-957C2A9CC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5051">
            <a:off x="1047136" y="334362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eštukas CENTRUM 55, padrožtas, su trintuku HB | Officeday">
            <a:extLst>
              <a:ext uri="{FF2B5EF4-FFF2-40B4-BE49-F238E27FC236}">
                <a16:creationId xmlns:a16="http://schemas.microsoft.com/office/drawing/2014/main" id="{43E36B50-57E2-B89A-15AF-6B2EA2A69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06733">
            <a:off x="6571778" y="217632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lijai PVA 100g įp.12">
            <a:extLst>
              <a:ext uri="{FF2B5EF4-FFF2-40B4-BE49-F238E27FC236}">
                <a16:creationId xmlns:a16="http://schemas.microsoft.com/office/drawing/2014/main" id="{71F0FE4D-A402-063D-87C6-9EA592995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388" y="470152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Ką galima pasigaminti iš tualetinio popieriaus rulonėlių? | Stalčius.lt">
            <a:extLst>
              <a:ext uri="{FF2B5EF4-FFF2-40B4-BE49-F238E27FC236}">
                <a16:creationId xmlns:a16="http://schemas.microsoft.com/office/drawing/2014/main" id="{04CE9420-3DED-3364-976B-AA8416D462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31"/>
          <a:stretch/>
        </p:blipFill>
        <p:spPr bwMode="auto">
          <a:xfrm>
            <a:off x="9112066" y="2264892"/>
            <a:ext cx="2476640" cy="214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Top View Of Palette With Gouache Paints Free Stock Photo and Image 414282402">
            <a:extLst>
              <a:ext uri="{FF2B5EF4-FFF2-40B4-BE49-F238E27FC236}">
                <a16:creationId xmlns:a16="http://schemas.microsoft.com/office/drawing/2014/main" id="{603446E0-27A3-DF8E-4AE5-19392036D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1151">
            <a:off x="6490949" y="4455949"/>
            <a:ext cx="3030809" cy="202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05B008-F199-1E0D-A6C5-DB01E478492B}"/>
              </a:ext>
            </a:extLst>
          </p:cNvPr>
          <p:cNvSpPr txBox="1"/>
          <p:nvPr/>
        </p:nvSpPr>
        <p:spPr>
          <a:xfrm>
            <a:off x="8982635" y="3657600"/>
            <a:ext cx="155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Apie</a:t>
            </a:r>
            <a:r>
              <a:rPr lang="en-US" sz="3200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32066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7998" y="359887"/>
            <a:ext cx="664129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600" dirty="0"/>
              <a:t>Kaip konstruosime snaiges?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6420" y="2390686"/>
            <a:ext cx="5345339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Sužymime 1 cm atkarpas tūbelės viršuje ir apačioje.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56420" y="3765215"/>
            <a:ext cx="5345339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Sujungiame sužymėtus taškus tiesia linija.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6420" y="5139744"/>
            <a:ext cx="5345339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Sukarpome tūbelę pagal sužymėtas linijas.</a:t>
            </a:r>
            <a:endParaRPr lang="en-GB" sz="3200" dirty="0"/>
          </a:p>
        </p:txBody>
      </p:sp>
      <p:sp>
        <p:nvSpPr>
          <p:cNvPr id="7" name="AutoShape 2" descr="data:image/jpeg;base64,/9j/4AAQSkZJRgABAQAAAQABAAD/2wCEAAkGBxITEhUTExMVFhUXGB8YFxgYGBoZHhgaGBgYGBcdGBoaHiggGh0lHRgVIjEhJSktLi4uGB8zODMsNygtLisBCgoKDg0OGxAQGzIiICYtLy0tLTcvLS0vLS8tLS0tLy8vLS0tLS0tLS0tLS0tLS0tLS0tLS0tLS0tLS0tLS0tLf/AABEIAL0BCwMBIgACEQEDEQH/xAAcAAABBAMBAAAAAAAAAAAAAAAAAwQFBgECBwj/xABDEAACAQIDBAcFBgUBBwUAAAABAgADEQQSIQUxQVEGEyJhcYGRBzJCUqFikrHB0fAUI3KC4fEzQ1Njc6KyFTSTwuL/xAAbAQACAwEBAQAAAAAAAAAAAAAAAwIEBQEGB//EADERAAICAQMCBAQFBAMAAAAAAAABAgMRBBIhBTETQVFhIjJxsSOBkaHRBhQz8BVC4f/aAAwDAQACEQMRAD8A7fCEIAEIQgAQhCABCEIAEIQgAQhCABCEIAEIQgAQhG20MdTo02q1WCIouSYHUm3hDgmVbpB07wuGuubO/wAq6/h/p3ym9IullfFqSjHDYQfGffqD7I4Tn+NxYa601yJfxZjzqNvJ7t0rSubeIm5o+k7ubf0/kuO1vadiXJFNQg4XP5L+stnsm2ziMSuINeoXCsoXuupLAcbbpyDDbPqO2VVN+PDL48vDfOj9B674FHUFWDsGIsdCBbfflbhIKxKWWy5rtLTGhwqis8HV4SvYXpXSPvqy947Q/X6SYwu0KVT3HU919fTfLKnF9mealVOHzIcwhCTFhCEIAEIQgAQhCABCEIAEIQgAQhCABCEIAEIQgAQhCABCEIAEIQgAQhAwAb4/GU6NNqtRgqILsx4ATk23dqnGH+JxN0wqa0aJ+Pk1QDeTwH7LvpXtxcbWZc1sFh27R4Vqi7yeaLwHE89JDFRUQ43FArQT/Y0jvY/CSOJPAcrypZZueF2N3RaVVLfPu/29l7v9iC2niK2JqDs2HwU7gBR8zX0Hj+yp/wCnsoyYYCtV+KqrJ2eGWkCbj+rfylfx+LaoxZt7G5UbhyHlGwEjs4NznCS4J+o+JoCz0qlNRzUgHvLbovh+kbcYp0f6W1adqbuSNysxv/a3cefDjpuk8Xs7C4u5pZaOI4gaKzDeHQe6ftL9ZBpeaFOWH+JHj1RphekaHebGSuH2ojbmE51XpMjFHBVlNmB4ETCVWG4kQ8NeRKWkhLsdewfSCsnu1Dbke0Pr+Um8J0xO6ogPept9D+s4jh9rVV3G8lKHSVh7yzqdkezKVvTIy8jumE6Q4d/jynkwt9d31kmjgi4II5jWcLw3SNDv0+smcHtkrqjle8Er+98YtQ18yM23pbj2Z12E57Q6bPTTPVdDT3AsNW7ky2zGVfpJ7RcTUutNeqU7r7yP6d/r6RvjRxwIr6ZfZLC/U69idq0Kej1FH1t423RxQrq6hkYMpFwQbgjuM8zYjHVqp7dR27r6eg0ndPZhhymzMODxDt96o7D6GdhY5PA3W9OWmrUt2XnBaYQhGmUEIQgAQhCABCEIAEIQgAQhCABCEIAEIGQG2eldCgDdgbd9h68fKccku5OFcpvEVkn5RPal0lNCiuGot/PxHZ03oh0Y9xN7DzPCV/pF7QqmIpNSwxrUif8Ae0qeY27ix08RrytKVdVNV6nWApRAolgQWe1izX1LFy7E82OsTKxNYRqaTp842Kdq4XIuMTRL08MWAw9Kxqf8xhrbwvNumu2DXCBNKIJWmBezFbdY/hmIUdynnKrhMO1Rwi3ufy3+Ol5MY8UypLvZkslOiNcqjizbr6m4Fze/KK24aRtRinNS9CHMJgwJkyyZvHq1mIFUHtIQpI37jkPoCP7YwvHmAfSovzJfzUhx9AfWRkdTHu0MU2JdDl/mZcpt8WW5BHfb8hGRok6jUfvhz7popsQb6jd3cpZ9g4Za1J3YdoVLeqgk+Zv6yDe1HZvw1nyKyUN7WmMst9bY6WJt4D9POMKux27gPT/HOcU0zkb4sglciTWzsE1leopdm1pUB8Q+eqfhp93xW5TGCwAzBsuc5iKaf8RhoS3KmvHmdPGwV6n8MuRT1uKq9pmPDT3m+VBwHdCUvQVbZl7YkRtet1TXqEVcSRv+CiDuCLu04SBbUlnJJPqZviqgzE3LG+rHib7z+Uak3MEixXDahwcRbdPQ3Qinl2fhB/yEPqoJ/Geb2OhnqHZFDJQpJ8tNF9FAj6Y4Zi9dl8EF7sdwhCWDzYQhCABCEIAEIQgAQkftjbuGwqhsRXp0gd2dgL/0jefKV+p7TNmKxU1n049TVsf6Wy2MALhCQuzuluBrkLTxNIuRcIWyOfBHs30kvUqBQSxsBvJg3juBvCNXx6cLnwH6yE6U9JBh8NUqWsbWXXW50Fu+J/uK+yeRkKpyaSRB+0LpstC9Gmbvxsd/+B9ZS9l7NNcitiDnJ91TuAueEqD1HrVSxBZ3bcOfADuGnpLLi9rVKKimFsQLG9/oIixykepq0iogoQ+Z92WpwqCwsJU+lOMpuvV6E+ttOHKRwxVauwQFmJ4Sx4LoO5Gaobd3+YtRw8k9kKebGUehVFFlNJEQqQQ1sxuPtPc7/KaY7FvVc1HbMzak6D0A0A7pYel2wRQUMpuOPP8ACVNnjo88jouuMcwWEBMLzS8wDw/CTI7zcGSGDw4NOpUuRlAA00YubWvwsMxt3RitFj3fvlHpqnItPcqknxY7ye+1h4CQkOgpNiV5bdiVxQwaMRfrKzceAGU/+MqUmK+KH8JQQEFkdyw4jMbrfx1kJLPBK+O5Je5bKlQGw5/629Yy2tiwBlva4ux4qut7faO4d+vCQ2E2rYAk+7rpyH7tENl1etrF6ptTT+Y39vuj98otQxyVVTh/QsmEf+HpiqyA1qlko0hwHwIByG8958JHdIWbDDqS2bFVe1iX+QHVaangBxkxsesEp1NrVx7t6eEpni2ov68f6u6UWtXZ3Z3OZ2JLE8Sd8ko+pKiO6b9F3+vp9F9zQLMETN/rLRsDoBjsVY9X1NM/HVuPup7x87DvjEs9ixbfCpZm8Ef0K2McVjKNIC6hhUqdyIbn10Xxaej5Xuh3RKjgKZVDnqPbrKhFixG4AfCo1sO/jLDLFccLk8n1HVrU25j2XYIQhGGeEIQgAQhCABOa9P8A2k/w7NhsIM9UXD1dLUjyQNpUceOUcbm4G/tT6b/w6nCYdiKzL/MqLr1KncN+jsN1tQNeInFkAtZDb7P/AOG/SSSONi2IxT1HLvVNSo281SSxvra7a236K1hEbldLMt/l1B8VP6GGa9wVB5209Va4+ojXEVcpyU82Y8LWtuNrXIvu14SSWexFsVr4hFFmKkEXsuhPjTYFSfECK4HpliaSmlRqVerIt1ea624Dq2Dqv9uWLbL2CmtSucwXVgWKqOWd958BqeUVqdKXDLRwKBLnKvVoFZid1t7cuMdPTbY/iPHsJjqNz+BZJfYvT3aIdEXDM5chVWzrcnkxuB42sNZLe0XbbVDSoEi6gNUym65uSmwuAb621sDYRTDV6mCoE4iu9XEVB2gahZaY+RATbxbjaw0kFhcG+KqFm3cSeUxpVUQnurWP99D1PTdPNLxbvyJf2c4Res6xhqTlW/IasfXSae0CopxBtbQC8m9l7KNIWpVKid1w48lcEDykD0j2C4zVTWV76m65T/26fQTviJovVuMtRvb9kTHsz2epL1mHu6C/dr+P4S57V2qEp5jpfcPwnO+hfSVcOrUqlIsr/EpAYX8d8lelm3EemAlI2toWv9Rcelp3OEI1GnnZqPiXBW+kW02r7xZeA47rQpbQwbKBUwlJWt2stMWNuIIswv8ATnIrEsT/AItaNXEXOpTxn+DS/t4SiovyM4xaLOTTpZF+XMx/En0vE+FrCKU0vNmpWk844HQhGPCQhJDB7DxVVOsp0WZPmuADztmIvI/EaEEbuM7f0K/9phhpbq1O7mt/zlTW6p0Ri0u7wVdXqnVHMVyUPoZ0QSv1pxIqKyNkye5rlDHNpfcRNfaRspcDRQUbBKgCuu+70yWRr6a2cg/0zoAplcTUOlnIb0RE177qfpFOkOCWpYmmrst8twCRe18t9x0mRHqk1dvfy8cfl/JmT1Nkpp54a7eSOKbRwhpZQxBJIG4A3tz8Y8pUaX8PTUMRWq1rPyVBoDbxMium7VGxJo5WB+0pW/hca/6SJNR6V0V6ikGxsxUg+F9PCem09UrKVNvuI/5fwp+HJN/mXz2g7WQvTw9M5aGGXIuuhawufSw9ecpVTaQ+EFu/cJH9WztqxYnmST46m8eYbC2Pukn7Op3ciAfxj40pdxM+r2KChUtq9e7J7on0txGEqZ0o4eoT89O7juVrhl8gZ1PYvthw76YihVoniU/nL6ACp/2HjOMruNyCBvDbx+BPoZpTVqlxTXs82NwPAkX8gI6FTk8RRlXX5+OyX6nqHY/SLCYoXw9enU5hWGYeKntA+IkpPK1PYIYhmxWVhqp6tzlPc2e48Ryl96L9MNoYED+JcY3BD3qqHNVoj5mB7TKOIN/6uBZZprILLQmF9c+Is7ZCI4LFJVRalNgyOAysDcMDqCItEDghCEACQnTHpAuCwr1jYt7tJSbZ6hBKr9CT3KZNzhntu24KmLTCXGSgoZgRcGrUF9bDQqmW3/UM6llnGUPGYmq7s1Ry7sxZi2jEsbk3G/05RElTodP6hceouPW00BNtDcfeH1vb6TZW7iO9SD46H9TGETXE4hlUDNcn3dQ/dcE3I7rGTGwNlKoL1DlAGao28qvId5P70kPsml1lQ1CNFNl8eHoNfExTpFtIhBQXQXzVO/kP3+su0RVVbul+RRuk7bPCXbzG/SDbZrtkQZaKmyIOPC5+Zjzlu2Bs1NnUuurAHFOOyu/qlPAcmPE+Qj3oJ0DcYZsbVphqxUNhqTAXCghsxvudgLLyHedK9j8RUqVGNS+a9iCCCDysdRMa7VeNNpP6np+kaCD+J+XkO8LTfE1bsfx0F/8AMvWz8GEUAbhIfo1hAtPNxP6/syaq4lVGv74ynKWWbF8nJ7Y9h1XxCotyeEoW39pms1h7vlF9t7UZzYXt+98b7G2S9U3Ctl4kW/zxkorzY6mmNS3yH/RfZWZszcOBElukGGUiwGo3fpffJbZ2E6pLBbD98N3PhIvaVcVCVQNUa/u01LkHdqQCBv4yMpY5ZXdznZu8im1kt/pYd9r6HjGpT8JbafRLF1TdlWiDvLsC33Uv+IilbZGzcLY4vEtUbdkW6i/eEuw82EX/AHlbe2HxP0Sz/wCD566qtZbKjRQlgqqWY7goJJ8hrLVgOhWLq2aoooqeL6nyQa+pEVbp7Qw4K4TBhBwdhYMONwl2PHee+N19p2KLMxpUspsFClrKRobuLlr6bwLSE46yyLcIbfTLWTOt6ys4hx7llwPQHCJY1A1Vh85sv3FsD53ltwVILlAsANABpYW00EoWA9plJv8AbUWXmyEMPUW/OWfZXSnB1rZKy3Pwt2W9DY/SYOq02tTzcm/t/BUlqPF7vJJvTBa9tecWdLmFMA6gg+EVJAlOutrmXCItjWvhVYWZVYcmAI9DOP8AtS6PYXC9S2HXq2qF8yXYrlUDtAE3WxYDQ213TsjNecD9pO1f4jaNQBuzR/kpZrarq53/ADlh5CavRJWT1OINqKWWvUr6nChz3IZKY4r6WYemh38gYtTW/um9tTxt4q+q+QE1Vm0B7R13jK33lHdyMc4LCCs4S7Kls1Vja6JexC23ljoPHuntIRcnhGdKSissk9gbCOKvVqHJhwbC3+8IGoW+5Rrc3N47xmTNamoVBoABwH4x1Vxb1MtOmpWmAFp0k4DcBpvPfFNp7Iq0VU1QFLcOI0m7p6Y0rD7sw9TdK7lLhETlilHEtRYNTNnG830PcRuItMVHtoI3MsyWe5VhJx7HY/ZVjFai6U7LTvnWn/wmYnrVT7BbtgcC7DdYC9TiXs22v1WIVSdCbeTaH0JBnbZ5zVVeHY0ux6PT2+JWmEIQlceE8odI9pdfjMTWIvnrOQQbHLnITTuQL6T1Rj6uSlUf5UZvRSZ5ApM2UG99Bv1/yJKJGQutjqDr90/5mmKrEKb7zpusfp3TQsp7vqJrTGarTW+l7/n+Umll4IN4WS1bFVaFI1WA/koXAO5qraUwe7OQfBY49mXQ846scViATh0a+u6s41t3qOPM6c5jZ+yKmNZMIhIVn6ys4+Gmgt6ksbDme4zs+DwiUaSUaS5adMBVHcJS/qHqK068KPfB3ptG9eI/Njhnv4cIz2j0bw2KF69MMeDjssP7hr6x4ix/TFhPEaOU52ubZsSm4fK8Mq69CVRctGsyjhnAe34aSIx3QLENvxlP/wCJh/8AYy/PV5RuTeXL+pyr4g8sZXqrlzn9kUfZ3s6RTmrVRVPBQCi+fE+st1HYhC5VK01G4Iiiw8WzfS0mMPRsLzGMqgCXYSv8Lxbp49lwLt1dtssN5IatsugPeXrD9slx90m30kTtvbtLDJrYcFVRvPAACb9IdsLQQsd/Ac5yzEbQLua9W7Heqjf3AciefAeMRoNFZ1G3MniC7/QjdcqIbpcvyXuSm3ek9Yi7Epm3KLmw+0QCfG2g75T2ck5rhxc9/iMybvBgZnEYl3Ys4BPK5QqAdAOFhfiIiWUm57Lc27J++NPwnr4U1Ux2VLC+/uzLc5Te6by/t9AAHDMt+I1H0BB8Ssyq/EAG+0psfUXH/jNyhGpsQeJ/J1/O8wFuRZWLE2ULqSeQK6nzAksHMmQOJP3lObyZSPW58JvQDP7iM+t9Bfw7VgD53k9R6NdXTNXEavwp30W/zfM3duEQM0KNBvWZPBQ1Gv8ADeIrItgNtbQw3wVCvAOC1h/UhuB4kgTp/RbpVSx1MlAVqJbrEOuUm+oPxKSDr3agTl1PEOu4nwOsVoYl6dWniKQNNwRfKbCqAQWpv9lrWubkd43ZfVf6chbU3VxL7jtL1bMkp9jsOLxApo9Q7kUufBQWP4Ty+axqMXc6sSzXGhLEsfqZ33phtNX2TiKyXC1KByhhY/zLJYjge0ROAUj3en6Tz39O0uELJSXOcfoamqllok8GDYEElRv3OluN73A0B5SfwODanTUto1UCqRyVr9WD/brb7UruDphtNO2QhsLEDe2nha3gZctqYzraruBYE2UclUBVHoBPbdOrzJzMPqNmIKHqXjoDgUpIMQ4u9VslIchqSfoT4CV7prtY18S3yISid9vebxJH0llrY9aWHo5dWp0mt3aAEznTknvJP4n9ZcojusdkirqJbK41xEyJhqR4EHuG/wBDv8o5x+DamFvuN9eZU2a32Q2Zb8SrRthzY9/CWN2VlFVRw8MMDiClRGHP8dJ6Vw1TMit8yg+ovPM+JXLUI7x9bGelNmrajTHJFHoomT1JcxZr9PziSHMJHY7H5TlW1+J5RkcST7xJnl7+r0VTcO7Rrxok1kk9qrmo1VuNabD1UieQKI7KkHhx8OYnquoqOLEAyobe9nWDr3bqurc/HS7B8wOy3mIR6vBPLjleq5/Y69O2u/JwVm5jX0Prxiuy0JrgAEm2g5kiwH1l02z7McXTuaLLXXkew/oeyfUR77Neh1VcQ2JxNJqfV6UkYWuxGrW5Lw7z3S2+q6eFbujJPHl5/p3EvSzl8DWMl+6JbGGFoBTbrG7VQ9/LwG6TgmiiKot54PU6izU2Oc3lt5NSEI1xUY9kKUlirVJkU4kYTU6Y7e2SHDYRWgtzEY+wScZ3p9PjXpfmcseIi17SH2jX48o+xdXW0q/SjG9XQqNxA08ToJpdQ1HiyVEPUNPDnLOd9K9pdfXK37C3vbu978l85Vto1gzWaw55gbai+/cLcjH9JxlaoxsCx+7T3+rE/dkOKnFsyk6k++L8d1j+M9ro6FptJGC7y+xl6mzxtQ/SPC+pkhlAsSF4Xs693O3gLTIfTVSO9TmHmrajyYzRKet19UP4j9RMhuYDd47J8+B9BJnDZFUXZTbnlOX7ykDf3iWPYQFD+ey5q7DsKd1JDxP225cAZD4ahmYCxyqAzX4k+6ptpvB8h3ywbKwD4istNfeY6nkOJM0dFQsOyfYztZqJJqqHdmMRiqlU2NzyAEbEW4TrFTZWFwVBzYFgvac6knjr4zmFUFmzk2LG4XiAZoU3qzOFwUNRRKvG55bEjTtoD4t+Q8N0w2tj7yjT9+McU8EeP79Zh8OR+7RuUJ2sddIMYP8A0jE0cxIDUmpX4I9VSVvxsyvv5zl6NbeAfHT6y39IULYVxc9hg3kTx87nzlNUngZ5u/SR09s9vaT3frw/tk39Nf4tSz5cE1sYXZLcmbzuEH4GWnC4JmPISvbE/wBpT0takl/EliT5y5YPeJraLikoayKldyP9pdmgwv8ACBf0lfwxIbMNSouv9WgX0ZgfKTe0tU85DUXyltPh07yCG/Iy1H5WV7fnQntarmqEcEC017hTGX6kE+JMa4ffc7lBJt4WHqSo84vjKRzEjUMcwPMHWOtmV0pI7mzMCCFOt2F+rXwzfzD/ANJR8UJfDHghBbp5YhhsKa2LSmPiqKn1CmekAJxj2RbHNTFGuwutEXBPF2uB9Mx8hO0TG1882KPobGhjiDl6lbxY/mP/AFGaC8l8Vs3MSwOp3gxhVwrLvHnwnzzV9OthZKTjw23k3oWxaSELxRahgBMFJSVNkOYsnlG5ZTvEx/DjhNCp8YA+U74rT/EjkMehpUpEGOcKs0z8CLiZVhwhU64W71z7HJZawOqxEaGKixmrKBxtJ67fc9yxghDg1RbyTorZZHU7A8JIO4y3vwlzo8Y1qc33F284RF121MoXtLxWXD25n/MvTmc39qlzTA/fL85S6f8AiauLfqW48Rf0KPjiVo015IL6XFyS7XB4frItHHK3ep/In8DJLbZbMoW+gJ0Outhu4jQ+sis/zAE8SOy36HzE+k3v4seiSMCpcZ9W2KhLm4IPho3oYrQUkgHW28kagDv3+sb5QTYHXk4CnyO4+sdLSYgqcwvZRm+0bEgnU6DnFRWXhDG8LJO4agEoU7+9UvWb+7s0h5It7fbl29nVEKK1f4lUhb+v429JTMXVzOSN2igfZUBV+gEsnRrFstB0W4zGxP6eU3p14p2Iw6rFPUOb9x/t/EFwlEm6IAXPzudSD575CdUFzVHvz/IDu4R/W1NuEw6o2ZWGZUCll+eq9+qRiNciqC7AbzYSMXsjhDZre8shhtbXTMo5qF/BhdvWPUcsCGtmGtxoGB3ERWhhFUWAHeSN8SWllqAcMpt4am3qY1teQtRl/wBiH29h7UK54dUfoRb85zu06h0sIXB1jzXL5swE5gf3fSZeveZr6F/SR2xf1J3Yj9pNf93bj8DEfmBLjgnlE2XWy5TawVrH+l/0OsuOGqSzoZZr2+hX1i22bvUmqhuJE4mkd4jynWg9jLi4K08SIGozbhoO64+l7CbYbCsxAANzu777rd8k2piX72c9GCSMXVWwGtJTxPzkcuXryi7741R3HaaJWSwWzobsMYTCrTsM57dQ/aIGnkAB5SchCeelJybbN6MVFYQQMISJIb1cGjcLHmIyq7PYbtZKwlS7RU2d1h+wyNkokAykaEWmCJPPTB0IvGlXZ6n3dPwmVd0qa+TkdG9eZFZORmrDmPSO6uEdeFx3RCY92j2vDWCwpp9jQdxm3WHjAqJixHh3ys6pw7f7+R3hmTYzVriZXXS2sW6nTS/j+ki6nJNpf79DjeBqxle6Q9EauOFkZEG4lr6f2jX8JaxQ5zOQrqpIMZo86exWzjlL35CU+MRPNnSKiRWsSAQtrG+hDNm14G8j2qsB2tR9oAjyYfrLt7WNmililqX0q5mFtLEm7C24i9zw3ykqpB7J9OyT5HQ+pn0FXwvSth2lyjIjFwW190bqFPG3j2l9RqPMST2TSvUpDS2Zm0NxYLfQjhIymVvYgg/Z7J+4dD5Wk1sMAVaetxlextlPHhc/sSxp1myP1IXf439CcpYFb63k/QAVQBoBIqlJFW0m3PkyKkkZTfeNdmr2WPFqjMb+JUfnHSrfTn+kYYWvkZgQcpYkMASAT7ytbcQ1/KRGPuiRMRNButZvhCimB9ogOw8ha/jaI1NqKCFXVzot9ACdAWvqADqe4SSxDoWAp36tRZSb3YnV3bvZrn08JF5TJLbLsTHRjYNLFirTroHpFMrKebG4II1BGUkEaiVXpF7EKyktgq6uv/DrdlgOQcAq3mF8Z1rons/qsOtx2n7bee4elvrJmYuos3WNo1KobYJHkfaewsVgnIxWGqUgeySR2Tfkwuh8mkjsvHDRHYX+F/hccNeDbvGepalNWBDAEHeCLg+IMq20/Zzsyvq2FVDr/si1MXO8lVIUnxEKb5VSyjltEbI4ZyFA3I+kf7P2dXrNkp02drXtu05kncO+XnCeyLAI1xUxZX5Ovyr/ANiqfrLlsjY2HwqZKFJUHG1yWI0u7G7Oe9iTLkuovHCKsdAs8sp/Rr2f5SKmLIa2opLqL/bPxf0jTvMvwFpmEoWWyseZMu11xgsRCEIRZMIQhAAhCEACEIQAIjVwytvHnFoSMoRksSWTqbXYjauzj8Jv3GNKtIrvBEnZgiZ13S6pcw4Gxvku5ACOV3CPquBU93hBMGBvN5nPpd6nxjHqMd0Whmqk7hF0wZO8x6qgTM0Kul1r/Jz9hTtfkc69rHQ9sRhutoKWq0gez86XBNhY9oam1tbkcpwAMN+q9+9fxt6ET2JOFe1T2e1KFR8ZhEZqLnNVRBc0mJuzBeNMnU2PZ14btSCUYqKWEuwhrnJzqlmOmjjlv9FOv3ZJbJqgPS0y2cqQc1+2ul82o1O6QlMqeH3DY+OQ6HyBkjh6mZSme53pe4Ksuo7Oo+oj65bZJkJx3RaLuse0m0kTgsYKiK4Fr7xyYaMD4G8e06s3s7llGMvheGPlMZY3ZodsysVJ323HxtHCPFLznYnhSWGMsDslENz2m57h6cZb+iWyOuqZmH8tDdu88F/M93jGGw9kVMS9l0Ue8/Bf1PdOn7PwSUUFNBZR9eZPeZR1ep2ranz9i1pqF3xwOIQhMk0QhCEACEIQAIQhAAhCEACEIQAIQhAAhCEACEIQAIQhAAhCEACEIQAIQhACp7f9nGzcXdnoBHOpel/LJJ4kDssf6gZQNsexnEIc2FxCVQNVSsuVhbk4uGP3BO1wncnMHmnFbOxeBc9fQdM3vqfdY7g1Jx2C1huvykngMZRqe5VS/wArEKw8Vb/SegXpggggEHeDqD5SExfQzZ1S+fB0Dffamq/+Npaq1k61jyK9mmhN58zlDOqAZ3pr4uovfTiZcejPRM1QKlbMqbwtipfv11UeVz9Za9ldFcDhmz0MJQpv8y01zfetf6yYnbNbOSwuAhpoR9xLC4ZKahEUKo3ARWEJTLIQhCABCEIAEIQgAQhCABCEI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data:image/jpeg;base64,/9j/4AAQSkZJRgABAQAAAQABAAD/2wCEAAkGBxITEhUTExMVFhUXGB8YFxgYGBoZHhgaGBgYGBcdGBoaHiggGh0lHRgVIjEhJSktLi4uGB8zODMsNygtLisBCgoKDg0OGxAQGzIiICYtLy0tLTcvLS0vLS8tLS0tLy8vLS0tLS0tLS0tLS0tLS0tLS0tLS0tLS0tLS0tLS0tLf/AABEIAL0BCwMBIgACEQEDEQH/xAAcAAABBAMBAAAAAAAAAAAAAAAAAwQFBgECBwj/xABDEAACAQIDBAcFBgUBBwUAAAABAgADEQQSIQUxQVEGEyJhcYGRBzJCUqFikrHB0fAUI3KC4fEzQ1Njc6KyFTSTwuL/xAAbAQACAwEBAQAAAAAAAAAAAAAAAwIEBQEGB//EADERAAICAQMCBAQFBAMAAAAAAAABAgMRBBIhBTETQVFhIjJxsSOBkaHRBhQz8BVC4f/aAAwDAQACEQMRAD8A7fCEIAEIQgAQhCABCEIAEIQgAQhCABCEIAEIQgAQhG20MdTo02q1WCIouSYHUm3hDgmVbpB07wuGuubO/wAq6/h/p3ym9IullfFqSjHDYQfGffqD7I4Tn+NxYa601yJfxZjzqNvJ7t0rSubeIm5o+k7ubf0/kuO1vadiXJFNQg4XP5L+stnsm2ziMSuINeoXCsoXuupLAcbbpyDDbPqO2VVN+PDL48vDfOj9B674FHUFWDsGIsdCBbfflbhIKxKWWy5rtLTGhwqis8HV4SvYXpXSPvqy947Q/X6SYwu0KVT3HU919fTfLKnF9mealVOHzIcwhCTFhCEIAEIQgAQhCABCEIAEIQgAQhCABCEIAEIQgAQhCABCEIAEIQgAQhAwAb4/GU6NNqtRgqILsx4ATk23dqnGH+JxN0wqa0aJ+Pk1QDeTwH7LvpXtxcbWZc1sFh27R4Vqi7yeaLwHE89JDFRUQ43FArQT/Y0jvY/CSOJPAcrypZZueF2N3RaVVLfPu/29l7v9iC2niK2JqDs2HwU7gBR8zX0Hj+yp/wCnsoyYYCtV+KqrJ2eGWkCbj+rfylfx+LaoxZt7G5UbhyHlGwEjs4NznCS4J+o+JoCz0qlNRzUgHvLbovh+kbcYp0f6W1adqbuSNysxv/a3cefDjpuk8Xs7C4u5pZaOI4gaKzDeHQe6ftL9ZBpeaFOWH+JHj1RphekaHebGSuH2ojbmE51XpMjFHBVlNmB4ETCVWG4kQ8NeRKWkhLsdewfSCsnu1Dbke0Pr+Um8J0xO6ogPept9D+s4jh9rVV3G8lKHSVh7yzqdkezKVvTIy8jumE6Q4d/jynkwt9d31kmjgi4II5jWcLw3SNDv0+smcHtkrqjle8Er+98YtQ18yM23pbj2Z12E57Q6bPTTPVdDT3AsNW7ky2zGVfpJ7RcTUutNeqU7r7yP6d/r6RvjRxwIr6ZfZLC/U69idq0Kej1FH1t423RxQrq6hkYMpFwQbgjuM8zYjHVqp7dR27r6eg0ndPZhhymzMODxDt96o7D6GdhY5PA3W9OWmrUt2XnBaYQhGmUEIQgAQhCABCEIAEIQgAQhCABCEIAEIGQG2eldCgDdgbd9h68fKccku5OFcpvEVkn5RPal0lNCiuGot/PxHZ03oh0Y9xN7DzPCV/pF7QqmIpNSwxrUif8Ae0qeY27ix08RrytKVdVNV6nWApRAolgQWe1izX1LFy7E82OsTKxNYRqaTp842Kdq4XIuMTRL08MWAw9Kxqf8xhrbwvNumu2DXCBNKIJWmBezFbdY/hmIUdynnKrhMO1Rwi3ufy3+Ol5MY8UypLvZkslOiNcqjizbr6m4Fze/KK24aRtRinNS9CHMJgwJkyyZvHq1mIFUHtIQpI37jkPoCP7YwvHmAfSovzJfzUhx9AfWRkdTHu0MU2JdDl/mZcpt8WW5BHfb8hGRok6jUfvhz7popsQb6jd3cpZ9g4Za1J3YdoVLeqgk+Zv6yDe1HZvw1nyKyUN7WmMst9bY6WJt4D9POMKux27gPT/HOcU0zkb4sglciTWzsE1leopdm1pUB8Q+eqfhp93xW5TGCwAzBsuc5iKaf8RhoS3KmvHmdPGwV6n8MuRT1uKq9pmPDT3m+VBwHdCUvQVbZl7YkRtet1TXqEVcSRv+CiDuCLu04SBbUlnJJPqZviqgzE3LG+rHib7z+Uak3MEixXDahwcRbdPQ3Qinl2fhB/yEPqoJ/Geb2OhnqHZFDJQpJ8tNF9FAj6Y4Zi9dl8EF7sdwhCWDzYQhCABCEIAEIQgAQkftjbuGwqhsRXp0gd2dgL/0jefKV+p7TNmKxU1n049TVsf6Wy2MALhCQuzuluBrkLTxNIuRcIWyOfBHs30kvUqBQSxsBvJg3juBvCNXx6cLnwH6yE6U9JBh8NUqWsbWXXW50Fu+J/uK+yeRkKpyaSRB+0LpstC9Gmbvxsd/+B9ZS9l7NNcitiDnJ91TuAueEqD1HrVSxBZ3bcOfADuGnpLLi9rVKKimFsQLG9/oIixykepq0iogoQ+Z92WpwqCwsJU+lOMpuvV6E+ttOHKRwxVauwQFmJ4Sx4LoO5Gaobd3+YtRw8k9kKebGUehVFFlNJEQqQQ1sxuPtPc7/KaY7FvVc1HbMzak6D0A0A7pYel2wRQUMpuOPP8ACVNnjo88jouuMcwWEBMLzS8wDw/CTI7zcGSGDw4NOpUuRlAA00YubWvwsMxt3RitFj3fvlHpqnItPcqknxY7ye+1h4CQkOgpNiV5bdiVxQwaMRfrKzceAGU/+MqUmK+KH8JQQEFkdyw4jMbrfx1kJLPBK+O5Je5bKlQGw5/629Yy2tiwBlva4ux4qut7faO4d+vCQ2E2rYAk+7rpyH7tENl1etrF6ptTT+Y39vuj98otQxyVVTh/QsmEf+HpiqyA1qlko0hwHwIByG8958JHdIWbDDqS2bFVe1iX+QHVaangBxkxsesEp1NrVx7t6eEpni2ov68f6u6UWtXZ3Z3OZ2JLE8Sd8ko+pKiO6b9F3+vp9F9zQLMETN/rLRsDoBjsVY9X1NM/HVuPup7x87DvjEs9ixbfCpZm8Ef0K2McVjKNIC6hhUqdyIbn10Xxaej5Xuh3RKjgKZVDnqPbrKhFixG4AfCo1sO/jLDLFccLk8n1HVrU25j2XYIQhGGeEIQgAQhCABOa9P8A2k/w7NhsIM9UXD1dLUjyQNpUceOUcbm4G/tT6b/w6nCYdiKzL/MqLr1KncN+jsN1tQNeInFkAtZDb7P/AOG/SSSONi2IxT1HLvVNSo281SSxvra7a236K1hEbldLMt/l1B8VP6GGa9wVB5209Va4+ojXEVcpyU82Y8LWtuNrXIvu14SSWexFsVr4hFFmKkEXsuhPjTYFSfECK4HpliaSmlRqVerIt1ea624Dq2Dqv9uWLbL2CmtSucwXVgWKqOWd958BqeUVqdKXDLRwKBLnKvVoFZid1t7cuMdPTbY/iPHsJjqNz+BZJfYvT3aIdEXDM5chVWzrcnkxuB42sNZLe0XbbVDSoEi6gNUym65uSmwuAb621sDYRTDV6mCoE4iu9XEVB2gahZaY+RATbxbjaw0kFhcG+KqFm3cSeUxpVUQnurWP99D1PTdPNLxbvyJf2c4Res6xhqTlW/IasfXSae0CopxBtbQC8m9l7KNIWpVKid1w48lcEDykD0j2C4zVTWV76m65T/26fQTviJovVuMtRvb9kTHsz2epL1mHu6C/dr+P4S57V2qEp5jpfcPwnO+hfSVcOrUqlIsr/EpAYX8d8lelm3EemAlI2toWv9Rcelp3OEI1GnnZqPiXBW+kW02r7xZeA47rQpbQwbKBUwlJWt2stMWNuIIswv8ATnIrEsT/AItaNXEXOpTxn+DS/t4SiovyM4xaLOTTpZF+XMx/En0vE+FrCKU0vNmpWk844HQhGPCQhJDB7DxVVOsp0WZPmuADztmIvI/EaEEbuM7f0K/9phhpbq1O7mt/zlTW6p0Ri0u7wVdXqnVHMVyUPoZ0QSv1pxIqKyNkye5rlDHNpfcRNfaRspcDRQUbBKgCuu+70yWRr6a2cg/0zoAplcTUOlnIb0RE177qfpFOkOCWpYmmrst8twCRe18t9x0mRHqk1dvfy8cfl/JmT1Nkpp54a7eSOKbRwhpZQxBJIG4A3tz8Y8pUaX8PTUMRWq1rPyVBoDbxMium7VGxJo5WB+0pW/hca/6SJNR6V0V6ikGxsxUg+F9PCem09UrKVNvuI/5fwp+HJN/mXz2g7WQvTw9M5aGGXIuuhawufSw9ecpVTaQ+EFu/cJH9WztqxYnmST46m8eYbC2Pukn7Op3ciAfxj40pdxM+r2KChUtq9e7J7on0txGEqZ0o4eoT89O7juVrhl8gZ1PYvthw76YihVoniU/nL6ACp/2HjOMruNyCBvDbx+BPoZpTVqlxTXs82NwPAkX8gI6FTk8RRlXX5+OyX6nqHY/SLCYoXw9enU5hWGYeKntA+IkpPK1PYIYhmxWVhqp6tzlPc2e48Ryl96L9MNoYED+JcY3BD3qqHNVoj5mB7TKOIN/6uBZZprILLQmF9c+Is7ZCI4LFJVRalNgyOAysDcMDqCItEDghCEACQnTHpAuCwr1jYt7tJSbZ6hBKr9CT3KZNzhntu24KmLTCXGSgoZgRcGrUF9bDQqmW3/UM6llnGUPGYmq7s1Ry7sxZi2jEsbk3G/05RElTodP6hceouPW00BNtDcfeH1vb6TZW7iO9SD46H9TGETXE4hlUDNcn3dQ/dcE3I7rGTGwNlKoL1DlAGao28qvId5P70kPsml1lQ1CNFNl8eHoNfExTpFtIhBQXQXzVO/kP3+su0RVVbul+RRuk7bPCXbzG/SDbZrtkQZaKmyIOPC5+Zjzlu2Bs1NnUuurAHFOOyu/qlPAcmPE+Qj3oJ0DcYZsbVphqxUNhqTAXCghsxvudgLLyHedK9j8RUqVGNS+a9iCCCDysdRMa7VeNNpP6np+kaCD+J+XkO8LTfE1bsfx0F/8AMvWz8GEUAbhIfo1hAtPNxP6/syaq4lVGv74ynKWWbF8nJ7Y9h1XxCotyeEoW39pms1h7vlF9t7UZzYXt+98b7G2S9U3Ctl4kW/zxkorzY6mmNS3yH/RfZWZszcOBElukGGUiwGo3fpffJbZ2E6pLBbD98N3PhIvaVcVCVQNUa/u01LkHdqQCBv4yMpY5ZXdznZu8im1kt/pYd9r6HjGpT8JbafRLF1TdlWiDvLsC33Uv+IilbZGzcLY4vEtUbdkW6i/eEuw82EX/AHlbe2HxP0Sz/wCD566qtZbKjRQlgqqWY7goJJ8hrLVgOhWLq2aoooqeL6nyQa+pEVbp7Qw4K4TBhBwdhYMONwl2PHee+N19p2KLMxpUspsFClrKRobuLlr6bwLSE46yyLcIbfTLWTOt6ys4hx7llwPQHCJY1A1Vh85sv3FsD53ltwVILlAsANABpYW00EoWA9plJv8AbUWXmyEMPUW/OWfZXSnB1rZKy3Pwt2W9DY/SYOq02tTzcm/t/BUlqPF7vJJvTBa9tecWdLmFMA6gg+EVJAlOutrmXCItjWvhVYWZVYcmAI9DOP8AtS6PYXC9S2HXq2qF8yXYrlUDtAE3WxYDQ213TsjNecD9pO1f4jaNQBuzR/kpZrarq53/ADlh5CavRJWT1OINqKWWvUr6nChz3IZKY4r6WYemh38gYtTW/um9tTxt4q+q+QE1Vm0B7R13jK33lHdyMc4LCCs4S7Kls1Vja6JexC23ljoPHuntIRcnhGdKSissk9gbCOKvVqHJhwbC3+8IGoW+5Rrc3N47xmTNamoVBoABwH4x1Vxb1MtOmpWmAFp0k4DcBpvPfFNp7Iq0VU1QFLcOI0m7p6Y0rD7sw9TdK7lLhETlilHEtRYNTNnG830PcRuItMVHtoI3MsyWe5VhJx7HY/ZVjFai6U7LTvnWn/wmYnrVT7BbtgcC7DdYC9TiXs22v1WIVSdCbeTaH0JBnbZ5zVVeHY0ux6PT2+JWmEIQlceE8odI9pdfjMTWIvnrOQQbHLnITTuQL6T1Rj6uSlUf5UZvRSZ5ApM2UG99Bv1/yJKJGQutjqDr90/5mmKrEKb7zpusfp3TQsp7vqJrTGarTW+l7/n+Umll4IN4WS1bFVaFI1WA/koXAO5qraUwe7OQfBY49mXQ846scViATh0a+u6s41t3qOPM6c5jZ+yKmNZMIhIVn6ys4+Gmgt6ksbDme4zs+DwiUaSUaS5adMBVHcJS/qHqK068KPfB3ptG9eI/Njhnv4cIz2j0bw2KF69MMeDjssP7hr6x4ix/TFhPEaOU52ubZsSm4fK8Mq69CVRctGsyjhnAe34aSIx3QLENvxlP/wCJh/8AYy/PV5RuTeXL+pyr4g8sZXqrlzn9kUfZ3s6RTmrVRVPBQCi+fE+st1HYhC5VK01G4Iiiw8WzfS0mMPRsLzGMqgCXYSv8Lxbp49lwLt1dtssN5IatsugPeXrD9slx90m30kTtvbtLDJrYcFVRvPAACb9IdsLQQsd/Ac5yzEbQLua9W7Heqjf3AciefAeMRoNFZ1G3MniC7/QjdcqIbpcvyXuSm3ek9Yi7Epm3KLmw+0QCfG2g75T2ck5rhxc9/iMybvBgZnEYl3Ys4BPK5QqAdAOFhfiIiWUm57Lc27J++NPwnr4U1Ux2VLC+/uzLc5Te6by/t9AAHDMt+I1H0BB8Ssyq/EAG+0psfUXH/jNyhGpsQeJ/J1/O8wFuRZWLE2ULqSeQK6nzAksHMmQOJP3lObyZSPW58JvQDP7iM+t9Bfw7VgD53k9R6NdXTNXEavwp30W/zfM3duEQM0KNBvWZPBQ1Gv8ADeIrItgNtbQw3wVCvAOC1h/UhuB4kgTp/RbpVSx1MlAVqJbrEOuUm+oPxKSDr3agTl1PEOu4nwOsVoYl6dWniKQNNwRfKbCqAQWpv9lrWubkd43ZfVf6chbU3VxL7jtL1bMkp9jsOLxApo9Q7kUufBQWP4Ty+axqMXc6sSzXGhLEsfqZ33phtNX2TiKyXC1KByhhY/zLJYjge0ROAUj3en6Tz39O0uELJSXOcfoamqllok8GDYEElRv3OluN73A0B5SfwODanTUto1UCqRyVr9WD/brb7UruDphtNO2QhsLEDe2nha3gZctqYzraruBYE2UclUBVHoBPbdOrzJzMPqNmIKHqXjoDgUpIMQ4u9VslIchqSfoT4CV7prtY18S3yISid9vebxJH0llrY9aWHo5dWp0mt3aAEznTknvJP4n9ZcojusdkirqJbK41xEyJhqR4EHuG/wBDv8o5x+DamFvuN9eZU2a32Q2Zb8SrRthzY9/CWN2VlFVRw8MMDiClRGHP8dJ6Vw1TMit8yg+ovPM+JXLUI7x9bGelNmrajTHJFHoomT1JcxZr9PziSHMJHY7H5TlW1+J5RkcST7xJnl7+r0VTcO7Rrxok1kk9qrmo1VuNabD1UieQKI7KkHhx8OYnquoqOLEAyobe9nWDr3bqurc/HS7B8wOy3mIR6vBPLjleq5/Y69O2u/JwVm5jX0Prxiuy0JrgAEm2g5kiwH1l02z7McXTuaLLXXkew/oeyfUR77Neh1VcQ2JxNJqfV6UkYWuxGrW5Lw7z3S2+q6eFbujJPHl5/p3EvSzl8DWMl+6JbGGFoBTbrG7VQ9/LwG6TgmiiKot54PU6izU2Oc3lt5NSEI1xUY9kKUlirVJkU4kYTU6Y7e2SHDYRWgtzEY+wScZ3p9PjXpfmcseIi17SH2jX48o+xdXW0q/SjG9XQqNxA08ToJpdQ1HiyVEPUNPDnLOd9K9pdfXK37C3vbu978l85Vto1gzWaw55gbai+/cLcjH9JxlaoxsCx+7T3+rE/dkOKnFsyk6k++L8d1j+M9ro6FptJGC7y+xl6mzxtQ/SPC+pkhlAsSF4Xs693O3gLTIfTVSO9TmHmrajyYzRKet19UP4j9RMhuYDd47J8+B9BJnDZFUXZTbnlOX7ykDf3iWPYQFD+ey5q7DsKd1JDxP225cAZD4ahmYCxyqAzX4k+6ptpvB8h3ywbKwD4istNfeY6nkOJM0dFQsOyfYztZqJJqqHdmMRiqlU2NzyAEbEW4TrFTZWFwVBzYFgvac6knjr4zmFUFmzk2LG4XiAZoU3qzOFwUNRRKvG55bEjTtoD4t+Q8N0w2tj7yjT9+McU8EeP79Zh8OR+7RuUJ2sddIMYP8A0jE0cxIDUmpX4I9VSVvxsyvv5zl6NbeAfHT6y39IULYVxc9hg3kTx87nzlNUngZ5u/SR09s9vaT3frw/tk39Nf4tSz5cE1sYXZLcmbzuEH4GWnC4JmPISvbE/wBpT0takl/EliT5y5YPeJraLikoayKldyP9pdmgwv8ACBf0lfwxIbMNSouv9WgX0ZgfKTe0tU85DUXyltPh07yCG/Iy1H5WV7fnQntarmqEcEC017hTGX6kE+JMa4ffc7lBJt4WHqSo84vjKRzEjUMcwPMHWOtmV0pI7mzMCCFOt2F+rXwzfzD/ANJR8UJfDHghBbp5YhhsKa2LSmPiqKn1CmekAJxj2RbHNTFGuwutEXBPF2uB9Mx8hO0TG1882KPobGhjiDl6lbxY/mP/AFGaC8l8Vs3MSwOp3gxhVwrLvHnwnzzV9OthZKTjw23k3oWxaSELxRahgBMFJSVNkOYsnlG5ZTvEx/DjhNCp8YA+U74rT/EjkMehpUpEGOcKs0z8CLiZVhwhU64W71z7HJZawOqxEaGKixmrKBxtJ67fc9yxghDg1RbyTorZZHU7A8JIO4y3vwlzo8Y1qc33F284RF121MoXtLxWXD25n/MvTmc39qlzTA/fL85S6f8AiauLfqW48Rf0KPjiVo015IL6XFyS7XB4frItHHK3ep/In8DJLbZbMoW+gJ0Outhu4jQ+sis/zAE8SOy36HzE+k3v4seiSMCpcZ9W2KhLm4IPho3oYrQUkgHW28kagDv3+sb5QTYHXk4CnyO4+sdLSYgqcwvZRm+0bEgnU6DnFRWXhDG8LJO4agEoU7+9UvWb+7s0h5It7fbl29nVEKK1f4lUhb+v429JTMXVzOSN2igfZUBV+gEsnRrFstB0W4zGxP6eU3p14p2Iw6rFPUOb9x/t/EFwlEm6IAXPzudSD575CdUFzVHvz/IDu4R/W1NuEw6o2ZWGZUCll+eq9+qRiNciqC7AbzYSMXsjhDZre8shhtbXTMo5qF/BhdvWPUcsCGtmGtxoGB3ERWhhFUWAHeSN8SWllqAcMpt4am3qY1teQtRl/wBiH29h7UK54dUfoRb85zu06h0sIXB1jzXL5swE5gf3fSZeveZr6F/SR2xf1J3Yj9pNf93bj8DEfmBLjgnlE2XWy5TawVrH+l/0OsuOGqSzoZZr2+hX1i22bvUmqhuJE4mkd4jynWg9jLi4K08SIGozbhoO64+l7CbYbCsxAANzu777rd8k2piX72c9GCSMXVWwGtJTxPzkcuXryi7741R3HaaJWSwWzobsMYTCrTsM57dQ/aIGnkAB5SchCeelJybbN6MVFYQQMISJIb1cGjcLHmIyq7PYbtZKwlS7RU2d1h+wyNkokAykaEWmCJPPTB0IvGlXZ6n3dPwmVd0qa+TkdG9eZFZORmrDmPSO6uEdeFx3RCY92j2vDWCwpp9jQdxm3WHjAqJixHh3ys6pw7f7+R3hmTYzVriZXXS2sW6nTS/j+ki6nJNpf79DjeBqxle6Q9EauOFkZEG4lr6f2jX8JaxQ5zOQrqpIMZo86exWzjlL35CU+MRPNnSKiRWsSAQtrG+hDNm14G8j2qsB2tR9oAjyYfrLt7WNmililqX0q5mFtLEm7C24i9zw3ykqpB7J9OyT5HQ+pn0FXwvSth2lyjIjFwW190bqFPG3j2l9RqPMST2TSvUpDS2Zm0NxYLfQjhIymVvYgg/Z7J+4dD5Wk1sMAVaetxlextlPHhc/sSxp1myP1IXf439CcpYFb63k/QAVQBoBIqlJFW0m3PkyKkkZTfeNdmr2WPFqjMb+JUfnHSrfTn+kYYWvkZgQcpYkMASAT7ytbcQ1/KRGPuiRMRNButZvhCimB9ogOw8ha/jaI1NqKCFXVzot9ACdAWvqADqe4SSxDoWAp36tRZSb3YnV3bvZrn08JF5TJLbLsTHRjYNLFirTroHpFMrKebG4II1BGUkEaiVXpF7EKyktgq6uv/DrdlgOQcAq3mF8Z1rons/qsOtx2n7bee4elvrJmYuos3WNo1KobYJHkfaewsVgnIxWGqUgeySR2Tfkwuh8mkjsvHDRHYX+F/hccNeDbvGepalNWBDAEHeCLg+IMq20/Zzsyvq2FVDr/si1MXO8lVIUnxEKb5VSyjltEbI4ZyFA3I+kf7P2dXrNkp02drXtu05kncO+XnCeyLAI1xUxZX5Ovyr/ANiqfrLlsjY2HwqZKFJUHG1yWI0u7G7Oe9iTLkuovHCKsdAs8sp/Rr2f5SKmLIa2opLqL/bPxf0jTvMvwFpmEoWWyseZMu11xgsRCEIRZMIQhAAhCEACEIQAIjVwytvHnFoSMoRksSWTqbXYjauzj8Jv3GNKtIrvBEnZgiZ13S6pcw4Gxvku5ACOV3CPquBU93hBMGBvN5nPpd6nxjHqMd0Whmqk7hF0wZO8x6qgTM0Kul1r/Jz9hTtfkc69rHQ9sRhutoKWq0gez86XBNhY9oam1tbkcpwAMN+q9+9fxt6ET2JOFe1T2e1KFR8ZhEZqLnNVRBc0mJuzBeNMnU2PZ14btSCUYqKWEuwhrnJzqlmOmjjlv9FOv3ZJbJqgPS0y2cqQc1+2ul82o1O6QlMqeH3DY+OQ6HyBkjh6mZSme53pe4Ksuo7Oo+oj65bZJkJx3RaLuse0m0kTgsYKiK4Fr7xyYaMD4G8e06s3s7llGMvheGPlMZY3ZodsysVJ323HxtHCPFLznYnhSWGMsDslENz2m57h6cZb+iWyOuqZmH8tDdu88F/M93jGGw9kVMS9l0Ue8/Bf1PdOn7PwSUUFNBZR9eZPeZR1ep2ranz9i1pqF3xwOIQhMk0QhCEACEIQAIQhAAhCEACEIQAIQhAAhCEACEIQAIQhAAhCEACEIQAIQhACp7f9nGzcXdnoBHOpel/LJJ4kDssf6gZQNsexnEIc2FxCVQNVSsuVhbk4uGP3BO1wncnMHmnFbOxeBc9fQdM3vqfdY7g1Jx2C1huvykngMZRqe5VS/wArEKw8Vb/SegXpggggEHeDqD5SExfQzZ1S+fB0Dffamq/+Npaq1k61jyK9mmhN58zlDOqAZ3pr4uovfTiZcejPRM1QKlbMqbwtipfv11UeVz9Za9ldFcDhmz0MJQpv8y01zfetf6yYnbNbOSwuAhpoR9xLC4ZKahEUKo3ARWEJTLIQhCABCEIAEIQgAQhCABCEI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A6CA94-1945-EC98-2026-25243C189790}"/>
              </a:ext>
            </a:extLst>
          </p:cNvPr>
          <p:cNvSpPr txBox="1"/>
          <p:nvPr/>
        </p:nvSpPr>
        <p:spPr>
          <a:xfrm>
            <a:off x="456420" y="1538514"/>
            <a:ext cx="534533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Suplojame tūbelę delnu.</a:t>
            </a:r>
            <a:endParaRPr lang="en-US" sz="32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5A1F23E-69A0-4669-DBB5-B39C83F0B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/>
          <a:stretch/>
        </p:blipFill>
        <p:spPr bwMode="auto">
          <a:xfrm rot="5400000">
            <a:off x="7813501" y="414418"/>
            <a:ext cx="1990165" cy="419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BBE255B-E155-3F33-BF88-7E4BC17DD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333" y="383571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F3092F-B2A3-7DB3-76CB-399ABE8F9562}"/>
              </a:ext>
            </a:extLst>
          </p:cNvPr>
          <p:cNvCxnSpPr/>
          <p:nvPr/>
        </p:nvCxnSpPr>
        <p:spPr>
          <a:xfrm>
            <a:off x="6885093" y="4982082"/>
            <a:ext cx="1465730" cy="357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56463E-0CC0-7558-443D-C1228CABF651}"/>
              </a:ext>
            </a:extLst>
          </p:cNvPr>
          <p:cNvCxnSpPr/>
          <p:nvPr/>
        </p:nvCxnSpPr>
        <p:spPr>
          <a:xfrm>
            <a:off x="6709521" y="5590023"/>
            <a:ext cx="1519517" cy="349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E3367CE-C616-B716-C3D7-1617F7F84A6D}"/>
              </a:ext>
            </a:extLst>
          </p:cNvPr>
          <p:cNvSpPr txBox="1"/>
          <p:nvPr/>
        </p:nvSpPr>
        <p:spPr>
          <a:xfrm>
            <a:off x="9113743" y="4303824"/>
            <a:ext cx="2930899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Taip</a:t>
            </a:r>
            <a:r>
              <a:rPr lang="en-US" sz="3200" dirty="0"/>
              <a:t> </a:t>
            </a:r>
            <a:r>
              <a:rPr lang="en-US" sz="3200" dirty="0" err="1"/>
              <a:t>sukarpome</a:t>
            </a:r>
            <a:r>
              <a:rPr lang="en-US" sz="3200" dirty="0"/>
              <a:t> visas t</a:t>
            </a:r>
            <a:r>
              <a:rPr lang="lt-LT" sz="3200" dirty="0"/>
              <a:t>ūbeles.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837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  <p:bldP spid="11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9795" y="402485"/>
            <a:ext cx="506458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lt-LT" sz="3600" dirty="0"/>
              <a:t>O dabar - pats smagumas</a:t>
            </a:r>
            <a:r>
              <a:rPr lang="en-US" sz="3600" dirty="0"/>
              <a:t>!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78706" y="1293049"/>
            <a:ext cx="8473912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Dėliojame ir klijuojame įvairius raštus taip, kad snaigės būtų </a:t>
            </a:r>
            <a:r>
              <a:rPr lang="lt-LT" sz="3200" b="1" dirty="0"/>
              <a:t>unikalios, simetriškos ir tvirtos</a:t>
            </a:r>
            <a:r>
              <a:rPr lang="lt-LT" sz="3200" dirty="0"/>
              <a:t>.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CD10F0-4985-41EB-BC3E-905FBCA933BF}"/>
              </a:ext>
            </a:extLst>
          </p:cNvPr>
          <p:cNvSpPr txBox="1"/>
          <p:nvPr/>
        </p:nvSpPr>
        <p:spPr>
          <a:xfrm>
            <a:off x="478706" y="2655612"/>
            <a:ext cx="694717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Ar visi raštų junginiai yra vienodai tvirti?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DB51C-A7E0-7AD2-8CE3-548E32168DC1}"/>
              </a:ext>
            </a:extLst>
          </p:cNvPr>
          <p:cNvSpPr txBox="1"/>
          <p:nvPr/>
        </p:nvSpPr>
        <p:spPr>
          <a:xfrm>
            <a:off x="1835962" y="3523946"/>
            <a:ext cx="454097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Kurie yra tvirtesni?</a:t>
            </a:r>
            <a:r>
              <a:rPr lang="en-US" sz="3200" dirty="0"/>
              <a:t> </a:t>
            </a:r>
            <a:r>
              <a:rPr lang="en-US" sz="3200" dirty="0" err="1"/>
              <a:t>Kod</a:t>
            </a:r>
            <a:r>
              <a:rPr lang="lt-LT" sz="3200" dirty="0" err="1"/>
              <a:t>ėl</a:t>
            </a:r>
            <a:r>
              <a:rPr lang="lt-LT" sz="3200" dirty="0"/>
              <a:t>?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5E96E9-9B03-B1B8-EF06-370C70A8E38A}"/>
              </a:ext>
            </a:extLst>
          </p:cNvPr>
          <p:cNvSpPr txBox="1"/>
          <p:nvPr/>
        </p:nvSpPr>
        <p:spPr>
          <a:xfrm>
            <a:off x="229466" y="4434237"/>
            <a:ext cx="9443804" cy="10772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lt-LT" sz="3200" dirty="0"/>
              <a:t>Pabandykite perkirpti žiedelius pusiau, nukirpti trečdalį.</a:t>
            </a:r>
          </a:p>
          <a:p>
            <a:r>
              <a:rPr lang="lt-LT" sz="3200" dirty="0"/>
              <a:t>Taip galėsite sukurti dar įvairesnių raštų.</a:t>
            </a:r>
            <a:endParaRPr lang="en-US" sz="3200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19296560-68D6-41EB-A86A-A3963F4E2E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1" t="12706" r="19285" b="28698"/>
          <a:stretch/>
        </p:blipFill>
        <p:spPr bwMode="auto">
          <a:xfrm>
            <a:off x="7610244" y="4993886"/>
            <a:ext cx="3507331" cy="173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ake snowflake ornaments with gold glitter and toilet paper roll snowflake designs">
            <a:extLst>
              <a:ext uri="{FF2B5EF4-FFF2-40B4-BE49-F238E27FC236}">
                <a16:creationId xmlns:a16="http://schemas.microsoft.com/office/drawing/2014/main" id="{62E1025A-B484-7155-EF4B-928FAA68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982" y="265785"/>
            <a:ext cx="2480246" cy="248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IY Toilet Paper Roll Snowflake Ornaments. Can spray paint and/or dip edges  in glue then glitter | Paper towel crafts, Toilet paper crafts, Paper roll  crafts">
            <a:extLst>
              <a:ext uri="{FF2B5EF4-FFF2-40B4-BE49-F238E27FC236}">
                <a16:creationId xmlns:a16="http://schemas.microsoft.com/office/drawing/2014/main" id="{085856EA-271F-A30E-016C-8AE63E8DF0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34" b="9055"/>
          <a:stretch/>
        </p:blipFill>
        <p:spPr bwMode="auto">
          <a:xfrm>
            <a:off x="8128859" y="2195222"/>
            <a:ext cx="2076450" cy="173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0650B1D-C599-0740-2A01-469997C0C986}"/>
              </a:ext>
            </a:extLst>
          </p:cNvPr>
          <p:cNvSpPr txBox="1"/>
          <p:nvPr/>
        </p:nvSpPr>
        <p:spPr>
          <a:xfrm>
            <a:off x="121024" y="5822576"/>
            <a:ext cx="7304857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Galite nudažyti ar pablizginti savo snaiges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602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2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2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13033</TotalTime>
  <Words>162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Searson</dc:creator>
  <cp:lastModifiedBy>Diana Grušauskaitė</cp:lastModifiedBy>
  <cp:revision>28</cp:revision>
  <dcterms:created xsi:type="dcterms:W3CDTF">2016-08-15T08:40:32Z</dcterms:created>
  <dcterms:modified xsi:type="dcterms:W3CDTF">2024-02-25T20:00:28Z</dcterms:modified>
</cp:coreProperties>
</file>