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4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0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1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5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7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2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2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A4E2-B211-46FC-AEFB-0A883590F39E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F28D-1A81-4F98-94AD-7983004CF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sareterrific.com/2019/02/using-cardboard-in-stem-attachment-techniques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4558" y="1161339"/>
            <a:ext cx="840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/>
              <a:t>Žaidimų aikštelės modelis</a:t>
            </a:r>
            <a:endParaRPr lang="en-GB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0915C-277B-59E7-4D52-8879B55A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2711609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2C74A-07B6-F034-53A9-425127299341}"/>
              </a:ext>
            </a:extLst>
          </p:cNvPr>
          <p:cNvSpPr txBox="1"/>
          <p:nvPr/>
        </p:nvSpPr>
        <p:spPr>
          <a:xfrm>
            <a:off x="3869635" y="1974574"/>
            <a:ext cx="3988904" cy="4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/>
              <a:t>4 klasė STEAM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522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9322" y="794528"/>
            <a:ext cx="6918941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Sveiki vaikai,</a:t>
            </a:r>
          </a:p>
          <a:p>
            <a:pPr algn="ctr"/>
            <a:r>
              <a:rPr lang="lt-LT" sz="3200" dirty="0"/>
              <a:t>Norime mokslo muziejuje esančiame kiemelyje pastatyti žaidimų aikštelę, kuri vaikams padėtų geriau suprasti, kaip veikia paprastieji mechanizmai. </a:t>
            </a:r>
          </a:p>
          <a:p>
            <a:pPr algn="ctr"/>
            <a:r>
              <a:rPr lang="lt-LT" sz="3200" dirty="0"/>
              <a:t>Gal galėtumėte pagaminti tokios aikštelės modelį?</a:t>
            </a:r>
            <a:endParaRPr lang="en-GB" sz="3200" dirty="0"/>
          </a:p>
        </p:txBody>
      </p:sp>
      <p:pic>
        <p:nvPicPr>
          <p:cNvPr id="1028" name="Picture 4" descr="The Show Me Librarian: Playground Adventures: A STEAM Program | Simple  machines, Simple machine projects, Building for kids">
            <a:extLst>
              <a:ext uri="{FF2B5EF4-FFF2-40B4-BE49-F238E27FC236}">
                <a16:creationId xmlns:a16="http://schemas.microsoft.com/office/drawing/2014/main" id="{6429D0A8-320A-453B-5E81-B93B4C98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7" y="1974468"/>
            <a:ext cx="4547071" cy="34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4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298" y="321679"/>
            <a:ext cx="849409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Ar pamenate, kokie yra paprastieji mechanizmai</a:t>
            </a:r>
            <a:r>
              <a:rPr lang="en-GB" sz="3200" dirty="0"/>
              <a:t>?</a:t>
            </a:r>
          </a:p>
        </p:txBody>
      </p:sp>
      <p:pic>
        <p:nvPicPr>
          <p:cNvPr id="3080" name="Picture 8" descr="Simple Machines and How They Work">
            <a:extLst>
              <a:ext uri="{FF2B5EF4-FFF2-40B4-BE49-F238E27FC236}">
                <a16:creationId xmlns:a16="http://schemas.microsoft.com/office/drawing/2014/main" id="{BFFF9F85-7948-617E-C642-4A120395B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r="1171"/>
          <a:stretch/>
        </p:blipFill>
        <p:spPr bwMode="auto">
          <a:xfrm>
            <a:off x="1284906" y="906454"/>
            <a:ext cx="9395796" cy="55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EFBEB1-16BA-D1F8-EF24-A9381F45801B}"/>
              </a:ext>
            </a:extLst>
          </p:cNvPr>
          <p:cNvSpPr txBox="1"/>
          <p:nvPr/>
        </p:nvSpPr>
        <p:spPr>
          <a:xfrm>
            <a:off x="2049999" y="3198549"/>
            <a:ext cx="23280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Ratas ir ašis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5712" y="3198549"/>
            <a:ext cx="38988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Nuožulnioji plokštuma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DCCF9-FB27-A8A2-B551-0D6EA3A64725}"/>
              </a:ext>
            </a:extLst>
          </p:cNvPr>
          <p:cNvSpPr txBox="1"/>
          <p:nvPr/>
        </p:nvSpPr>
        <p:spPr>
          <a:xfrm>
            <a:off x="5109437" y="5962168"/>
            <a:ext cx="181779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Sraigtas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1AF5E-3B73-1E3F-DAD2-C17724C566EA}"/>
              </a:ext>
            </a:extLst>
          </p:cNvPr>
          <p:cNvSpPr txBox="1"/>
          <p:nvPr/>
        </p:nvSpPr>
        <p:spPr>
          <a:xfrm>
            <a:off x="2117846" y="5962168"/>
            <a:ext cx="21704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Skriemulys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81932" y="3198549"/>
            <a:ext cx="14017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Svertas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42976-573C-F4DF-C8F4-930CCA2B8DAB}"/>
              </a:ext>
            </a:extLst>
          </p:cNvPr>
          <p:cNvSpPr txBox="1"/>
          <p:nvPr/>
        </p:nvSpPr>
        <p:spPr>
          <a:xfrm>
            <a:off x="8036100" y="5951546"/>
            <a:ext cx="15357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Pleištas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36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  <p:bldP spid="7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9237" y="569479"/>
            <a:ext cx="6223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Kokius paprastuosius mechanizmus matote šiose žaidimų aikštelėse?</a:t>
            </a:r>
            <a:endParaRPr lang="en-GB" sz="3200" dirty="0"/>
          </a:p>
        </p:txBody>
      </p:sp>
      <p:pic>
        <p:nvPicPr>
          <p:cNvPr id="7" name="Picture 4" descr="STEM AT HOME ACTIVITY GUIDE: Simple Machine Playground Challenge">
            <a:extLst>
              <a:ext uri="{FF2B5EF4-FFF2-40B4-BE49-F238E27FC236}">
                <a16:creationId xmlns:a16="http://schemas.microsoft.com/office/drawing/2014/main" id="{94F97369-6024-0CC0-52BC-53CAD278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74" y="1824992"/>
            <a:ext cx="5453725" cy="26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00A73B-E0DA-9D30-3BB2-6C4BB2942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48268" r="13032" b="15651"/>
          <a:stretch/>
        </p:blipFill>
        <p:spPr bwMode="auto">
          <a:xfrm>
            <a:off x="683073" y="556542"/>
            <a:ext cx="4057996" cy="19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96F99C0-3BF9-126C-033C-F4C803F6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2" y="3064053"/>
            <a:ext cx="5049078" cy="284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12EA27A-4966-BCF9-D163-62E7BC94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79" y="4766278"/>
            <a:ext cx="3227641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00145-547D-A983-E360-E0B8EEBC2B03}"/>
              </a:ext>
            </a:extLst>
          </p:cNvPr>
          <p:cNvSpPr txBox="1"/>
          <p:nvPr/>
        </p:nvSpPr>
        <p:spPr>
          <a:xfrm>
            <a:off x="5823874" y="4876800"/>
            <a:ext cx="149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Nuožulnioji plokštuma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EA4FC-86C2-F757-28D5-50C65A94DFA9}"/>
              </a:ext>
            </a:extLst>
          </p:cNvPr>
          <p:cNvSpPr txBox="1"/>
          <p:nvPr/>
        </p:nvSpPr>
        <p:spPr>
          <a:xfrm>
            <a:off x="10323672" y="5127903"/>
            <a:ext cx="135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Ratas ir ašis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49507-3643-1679-FFBF-EB190E165CE4}"/>
              </a:ext>
            </a:extLst>
          </p:cNvPr>
          <p:cNvSpPr txBox="1"/>
          <p:nvPr/>
        </p:nvSpPr>
        <p:spPr>
          <a:xfrm>
            <a:off x="6075665" y="5919189"/>
            <a:ext cx="10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Svertas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3C53F-89CD-21C9-7CA8-CE10E8446BCD}"/>
              </a:ext>
            </a:extLst>
          </p:cNvPr>
          <p:cNvSpPr txBox="1"/>
          <p:nvPr/>
        </p:nvSpPr>
        <p:spPr>
          <a:xfrm>
            <a:off x="10323671" y="5956366"/>
            <a:ext cx="133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Skriemulys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261" y="380641"/>
            <a:ext cx="105283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Jūsų užduotis yra sukurti žaidimų aikštelės modelį, kuriame būtų: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2 arba 3 judantys paprastieji mechanizmai</a:t>
            </a:r>
            <a:r>
              <a:rPr lang="en-GB" sz="2800" dirty="0"/>
              <a:t>.</a:t>
            </a:r>
            <a:endParaRPr lang="lt-L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Poilsio erdvė arba ramybės kampelis.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Pastogė pasislėpti nuo saulės ar lietaus.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Spalvinga, patraukli aplinka.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03517-EEAF-335E-7DEC-152CE4097FC7}"/>
              </a:ext>
            </a:extLst>
          </p:cNvPr>
          <p:cNvSpPr txBox="1"/>
          <p:nvPr/>
        </p:nvSpPr>
        <p:spPr>
          <a:xfrm>
            <a:off x="955261" y="2905780"/>
            <a:ext cx="80308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Pasitarkite ir nupieškite savo žaidimų aikštelės planą.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F4151-502E-0619-1365-6E2439ABABC9}"/>
              </a:ext>
            </a:extLst>
          </p:cNvPr>
          <p:cNvSpPr txBox="1"/>
          <p:nvPr/>
        </p:nvSpPr>
        <p:spPr>
          <a:xfrm>
            <a:off x="955261" y="3910906"/>
            <a:ext cx="679836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Nurodykite medžiagas, iš kurių bus pagaminti aikštelės įrenginiai ir mechanizmai.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640E6-386E-8AC3-0B26-079219DCD5FC}"/>
              </a:ext>
            </a:extLst>
          </p:cNvPr>
          <p:cNvSpPr txBox="1"/>
          <p:nvPr/>
        </p:nvSpPr>
        <p:spPr>
          <a:xfrm>
            <a:off x="955261" y="5420139"/>
            <a:ext cx="57370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Sudarykite reikiamų priemonių sąrašą.</a:t>
            </a:r>
            <a:endParaRPr lang="en-US" sz="2800" dirty="0"/>
          </a:p>
        </p:txBody>
      </p:sp>
      <p:pic>
        <p:nvPicPr>
          <p:cNvPr id="5122" name="Picture 2" descr="Mechanical Cam Toys Steps (with Pictures) Instructables, 57% OFF">
            <a:extLst>
              <a:ext uri="{FF2B5EF4-FFF2-40B4-BE49-F238E27FC236}">
                <a16:creationId xmlns:a16="http://schemas.microsoft.com/office/drawing/2014/main" id="{0D1BE914-401F-C9EF-EBF5-1504B6DA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57" y="3061373"/>
            <a:ext cx="22479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550" y="418826"/>
            <a:ext cx="9994900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/>
              <a:t>Pagalvokite, kaip sutvirtinsite detales</a:t>
            </a:r>
            <a:r>
              <a:rPr lang="en-GB" sz="2800" dirty="0"/>
              <a:t>?</a:t>
            </a:r>
            <a:endParaRPr lang="lt-LT" sz="2800" dirty="0"/>
          </a:p>
          <a:p>
            <a:pPr algn="ctr"/>
            <a:r>
              <a:rPr lang="lt-LT" sz="2800" dirty="0"/>
              <a:t>Kaip priklijuosite įrenginius prie pagrindo, kad jie tvirtai laikytųsi?</a:t>
            </a:r>
            <a:endParaRPr lang="en-GB" sz="2800" dirty="0"/>
          </a:p>
        </p:txBody>
      </p:sp>
      <p:pic>
        <p:nvPicPr>
          <p:cNvPr id="7170" name="Picture 2" descr="Using Cardboard in STEM (Attachment Techniques) - Teachers are Terrific">
            <a:extLst>
              <a:ext uri="{FF2B5EF4-FFF2-40B4-BE49-F238E27FC236}">
                <a16:creationId xmlns:a16="http://schemas.microsoft.com/office/drawing/2014/main" id="{917FF270-D63F-4539-7E7B-01A34535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513114"/>
            <a:ext cx="5344886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wing Set | Hope Houses Workshop">
            <a:extLst>
              <a:ext uri="{FF2B5EF4-FFF2-40B4-BE49-F238E27FC236}">
                <a16:creationId xmlns:a16="http://schemas.microsoft.com/office/drawing/2014/main" id="{286C2C53-F2E9-088D-2773-8CD2E71B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73" y="1531728"/>
            <a:ext cx="1826603" cy="22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Year 2 D&amp;T Unit of Work - Playground Equipment | Teaching Resources">
            <a:extLst>
              <a:ext uri="{FF2B5EF4-FFF2-40B4-BE49-F238E27FC236}">
                <a16:creationId xmlns:a16="http://schemas.microsoft.com/office/drawing/2014/main" id="{3CB1A492-713D-31A2-2A36-79187A12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9" y="3987409"/>
            <a:ext cx="3270930" cy="24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9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umbo Simple Machine Builders - MTA Catalogue">
            <a:extLst>
              <a:ext uri="{FF2B5EF4-FFF2-40B4-BE49-F238E27FC236}">
                <a16:creationId xmlns:a16="http://schemas.microsoft.com/office/drawing/2014/main" id="{D29AF47F-2140-322E-3318-AFC2843B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3" y="1564657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umbo Simple Machine Builders - MTA Catalogue">
            <a:extLst>
              <a:ext uri="{FF2B5EF4-FFF2-40B4-BE49-F238E27FC236}">
                <a16:creationId xmlns:a16="http://schemas.microsoft.com/office/drawing/2014/main" id="{032C6118-DC4D-528C-EFE4-3BF9B457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3" y="4025903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8D4A0-10E9-353B-728F-16376DF1E9F3}"/>
              </a:ext>
            </a:extLst>
          </p:cNvPr>
          <p:cNvSpPr txBox="1"/>
          <p:nvPr/>
        </p:nvSpPr>
        <p:spPr>
          <a:xfrm>
            <a:off x="3802744" y="899886"/>
            <a:ext cx="476068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Metas kibti į darbą</a:t>
            </a:r>
            <a:r>
              <a:rPr lang="en-US" sz="3200" dirty="0"/>
              <a:t>! </a:t>
            </a:r>
            <a:r>
              <a:rPr lang="lt-LT" sz="3200" dirty="0"/>
              <a:t> </a:t>
            </a:r>
            <a:endParaRPr lang="en-US" sz="3200" dirty="0"/>
          </a:p>
        </p:txBody>
      </p:sp>
      <p:pic>
        <p:nvPicPr>
          <p:cNvPr id="6150" name="Picture 6" descr="DIY Miniature Cardboard Playground for Playful Language Learning">
            <a:extLst>
              <a:ext uri="{FF2B5EF4-FFF2-40B4-BE49-F238E27FC236}">
                <a16:creationId xmlns:a16="http://schemas.microsoft.com/office/drawing/2014/main" id="{5657A2A0-2111-DE79-5B68-12917049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42862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iy Playground Diy Swing Diy Slide Diy Seesaw Park – Otosection">
            <a:extLst>
              <a:ext uri="{FF2B5EF4-FFF2-40B4-BE49-F238E27FC236}">
                <a16:creationId xmlns:a16="http://schemas.microsoft.com/office/drawing/2014/main" id="{1F9A1384-53C4-9FC8-735E-9FC9724C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11" y="1842862"/>
            <a:ext cx="3875421" cy="45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9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0E9C3-2EB1-56A9-9EBE-D035E19348FF}"/>
              </a:ext>
            </a:extLst>
          </p:cNvPr>
          <p:cNvSpPr txBox="1"/>
          <p:nvPr/>
        </p:nvSpPr>
        <p:spPr>
          <a:xfrm>
            <a:off x="689114" y="742122"/>
            <a:ext cx="108800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/>
              <a:t>Nuotraukų ir literatūros šaltiniai:</a:t>
            </a:r>
          </a:p>
          <a:p>
            <a:r>
              <a:rPr lang="lt-LT" sz="2400" dirty="0">
                <a:hlinkClick r:id="rId2"/>
              </a:rPr>
              <a:t>https://teachersareterrific.com/2019/02/using-cardboard-in-stem-attachment-techniques.html</a:t>
            </a:r>
            <a:endParaRPr lang="lt-LT" sz="2400" dirty="0"/>
          </a:p>
          <a:p>
            <a:endParaRPr lang="lt-LT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2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38219</TotalTime>
  <Words>167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Diana Grušauskaitė</cp:lastModifiedBy>
  <cp:revision>24</cp:revision>
  <dcterms:created xsi:type="dcterms:W3CDTF">2016-04-12T10:00:50Z</dcterms:created>
  <dcterms:modified xsi:type="dcterms:W3CDTF">2024-02-05T12:21:02Z</dcterms:modified>
</cp:coreProperties>
</file>