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8288000" cy="10287000"/>
  <p:notesSz cx="6858000" cy="9144000"/>
  <p:embeddedFontLst>
    <p:embeddedFont>
      <p:font typeface="Canva Sans" panose="020B0604020202020204" charset="0"/>
      <p:regular r:id="rId16"/>
    </p:embeddedFont>
    <p:embeddedFont>
      <p:font typeface="Canva Sans Bold" panose="020B0604020202020204" charset="0"/>
      <p:regular r:id="rId17"/>
    </p:embeddedFont>
    <p:embeddedFont>
      <p:font typeface="Montaser Arabic" panose="020B0604020202020204" charset="-78"/>
      <p:regular r:id="rId18"/>
    </p:embeddedFont>
    <p:embeddedFont>
      <p:font typeface="Montaser Arabic Bold" panose="020B0604020202020204" charset="-78"/>
      <p:regular r:id="rId19"/>
    </p:embeddedFont>
    <p:embeddedFont>
      <p:font typeface="Montaser Arabic Ultra-Bold" panose="020B0604020202020204" charset="-78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93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7" Type="http://schemas.openxmlformats.org/officeDocument/2006/relationships/image" Target="../media/image79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svg"/><Relationship Id="rId4" Type="http://schemas.openxmlformats.org/officeDocument/2006/relationships/image" Target="../media/image7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svg"/><Relationship Id="rId7" Type="http://schemas.openxmlformats.org/officeDocument/2006/relationships/image" Target="../media/image85.svg"/><Relationship Id="rId12" Type="http://schemas.openxmlformats.org/officeDocument/2006/relationships/image" Target="../media/image90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sv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1.svg"/><Relationship Id="rId7" Type="http://schemas.openxmlformats.org/officeDocument/2006/relationships/image" Target="../media/image92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85.svg"/><Relationship Id="rId10" Type="http://schemas.openxmlformats.org/officeDocument/2006/relationships/image" Target="../media/image95.jpeg"/><Relationship Id="rId4" Type="http://schemas.openxmlformats.org/officeDocument/2006/relationships/image" Target="../media/image84.png"/><Relationship Id="rId9" Type="http://schemas.openxmlformats.org/officeDocument/2006/relationships/image" Target="../media/image9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81.svg"/><Relationship Id="rId7" Type="http://schemas.openxmlformats.org/officeDocument/2006/relationships/image" Target="../media/image97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83.svg"/><Relationship Id="rId4" Type="http://schemas.openxmlformats.org/officeDocument/2006/relationships/image" Target="../media/image8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3" Type="http://schemas.openxmlformats.org/officeDocument/2006/relationships/image" Target="../media/image100.png"/><Relationship Id="rId7" Type="http://schemas.openxmlformats.org/officeDocument/2006/relationships/image" Target="../media/image82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81.svg"/><Relationship Id="rId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svg"/><Relationship Id="rId7" Type="http://schemas.openxmlformats.org/officeDocument/2006/relationships/image" Target="../media/image20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2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svg"/><Relationship Id="rId3" Type="http://schemas.openxmlformats.org/officeDocument/2006/relationships/image" Target="../media/image24.svg"/><Relationship Id="rId21" Type="http://schemas.openxmlformats.org/officeDocument/2006/relationships/image" Target="../media/image42.svg"/><Relationship Id="rId7" Type="http://schemas.openxmlformats.org/officeDocument/2006/relationships/image" Target="../media/image28.sv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image" Target="../media/image23.png"/><Relationship Id="rId16" Type="http://schemas.openxmlformats.org/officeDocument/2006/relationships/image" Target="../media/image37.sv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Relationship Id="rId14" Type="http://schemas.openxmlformats.org/officeDocument/2006/relationships/image" Target="../media/image3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3.png"/><Relationship Id="rId3" Type="http://schemas.openxmlformats.org/officeDocument/2006/relationships/image" Target="../media/image44.svg"/><Relationship Id="rId7" Type="http://schemas.openxmlformats.org/officeDocument/2006/relationships/image" Target="../media/image48.svg"/><Relationship Id="rId12" Type="http://schemas.openxmlformats.org/officeDocument/2006/relationships/image" Target="../media/image52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1.png"/><Relationship Id="rId5" Type="http://schemas.openxmlformats.org/officeDocument/2006/relationships/image" Target="../media/image46.svg"/><Relationship Id="rId15" Type="http://schemas.openxmlformats.org/officeDocument/2006/relationships/image" Target="../media/image55.svg"/><Relationship Id="rId10" Type="http://schemas.openxmlformats.org/officeDocument/2006/relationships/image" Target="../media/image50.jpeg"/><Relationship Id="rId4" Type="http://schemas.openxmlformats.org/officeDocument/2006/relationships/image" Target="../media/image45.png"/><Relationship Id="rId9" Type="http://schemas.openxmlformats.org/officeDocument/2006/relationships/image" Target="../media/image13.jpeg"/><Relationship Id="rId14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7" Type="http://schemas.openxmlformats.org/officeDocument/2006/relationships/image" Target="../media/image63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svg"/><Relationship Id="rId4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7" Type="http://schemas.openxmlformats.org/officeDocument/2006/relationships/image" Target="../media/image69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svg"/><Relationship Id="rId4" Type="http://schemas.openxmlformats.org/officeDocument/2006/relationships/image" Target="../media/image6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7" Type="http://schemas.openxmlformats.org/officeDocument/2006/relationships/image" Target="../media/image75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svg"/><Relationship Id="rId4" Type="http://schemas.openxmlformats.org/officeDocument/2006/relationships/image" Target="../media/image7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11543" y="1989868"/>
            <a:ext cx="3824662" cy="9145931"/>
          </a:xfrm>
          <a:custGeom>
            <a:avLst/>
            <a:gdLst/>
            <a:ahLst/>
            <a:cxnLst/>
            <a:rect l="l" t="t" r="r" b="b"/>
            <a:pathLst>
              <a:path w="3824662" h="9145931">
                <a:moveTo>
                  <a:pt x="3824662" y="0"/>
                </a:moveTo>
                <a:lnTo>
                  <a:pt x="0" y="0"/>
                </a:lnTo>
                <a:lnTo>
                  <a:pt x="0" y="9145932"/>
                </a:lnTo>
                <a:lnTo>
                  <a:pt x="3824662" y="9145932"/>
                </a:lnTo>
                <a:lnTo>
                  <a:pt x="382466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0987530" y="1028700"/>
            <a:ext cx="3124013" cy="10107100"/>
          </a:xfrm>
          <a:custGeom>
            <a:avLst/>
            <a:gdLst/>
            <a:ahLst/>
            <a:cxnLst/>
            <a:rect l="l" t="t" r="r" b="b"/>
            <a:pathLst>
              <a:path w="3124013" h="10107100">
                <a:moveTo>
                  <a:pt x="3124013" y="0"/>
                </a:moveTo>
                <a:lnTo>
                  <a:pt x="0" y="0"/>
                </a:lnTo>
                <a:lnTo>
                  <a:pt x="0" y="10107100"/>
                </a:lnTo>
                <a:lnTo>
                  <a:pt x="3124013" y="10107100"/>
                </a:lnTo>
                <a:lnTo>
                  <a:pt x="312401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1756414"/>
            <a:ext cx="8788774" cy="4600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127"/>
              </a:lnSpc>
            </a:pPr>
            <a:r>
              <a:rPr lang="en-US" sz="10106" b="1">
                <a:solidFill>
                  <a:srgbClr val="031929"/>
                </a:solidFill>
                <a:latin typeface="Montaser Arabic Ultra-Bold"/>
                <a:ea typeface="Montaser Arabic Ultra-Bold"/>
                <a:cs typeface="Montaser Arabic Ultra-Bold"/>
                <a:sym typeface="Montaser Arabic Ultra-Bold"/>
              </a:rPr>
              <a:t>Pasigamink muzikos </a:t>
            </a:r>
          </a:p>
          <a:p>
            <a:pPr algn="l">
              <a:lnSpc>
                <a:spcPts val="12127"/>
              </a:lnSpc>
            </a:pPr>
            <a:r>
              <a:rPr lang="en-US" sz="10106" b="1">
                <a:solidFill>
                  <a:srgbClr val="031929"/>
                </a:solidFill>
                <a:latin typeface="Montaser Arabic Ultra-Bold"/>
                <a:ea typeface="Montaser Arabic Ultra-Bold"/>
                <a:cs typeface="Montaser Arabic Ultra-Bold"/>
                <a:sym typeface="Montaser Arabic Ultra-Bold"/>
              </a:rPr>
              <a:t>instrumentą</a:t>
            </a:r>
          </a:p>
        </p:txBody>
      </p:sp>
      <p:sp>
        <p:nvSpPr>
          <p:cNvPr id="5" name="Freeform 5"/>
          <p:cNvSpPr/>
          <p:nvPr/>
        </p:nvSpPr>
        <p:spPr>
          <a:xfrm rot="-561370">
            <a:off x="14436568" y="4135232"/>
            <a:ext cx="683737" cy="702169"/>
          </a:xfrm>
          <a:custGeom>
            <a:avLst/>
            <a:gdLst/>
            <a:ahLst/>
            <a:cxnLst/>
            <a:rect l="l" t="t" r="r" b="b"/>
            <a:pathLst>
              <a:path w="683737" h="702169">
                <a:moveTo>
                  <a:pt x="0" y="0"/>
                </a:moveTo>
                <a:lnTo>
                  <a:pt x="683737" y="0"/>
                </a:lnTo>
                <a:lnTo>
                  <a:pt x="683737" y="702169"/>
                </a:lnTo>
                <a:lnTo>
                  <a:pt x="0" y="7021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130330">
            <a:off x="14172158" y="671165"/>
            <a:ext cx="1172271" cy="1172271"/>
          </a:xfrm>
          <a:custGeom>
            <a:avLst/>
            <a:gdLst/>
            <a:ahLst/>
            <a:cxnLst/>
            <a:rect l="l" t="t" r="r" b="b"/>
            <a:pathLst>
              <a:path w="1172271" h="1172271">
                <a:moveTo>
                  <a:pt x="0" y="0"/>
                </a:moveTo>
                <a:lnTo>
                  <a:pt x="1172271" y="0"/>
                </a:lnTo>
                <a:lnTo>
                  <a:pt x="1172271" y="1172270"/>
                </a:lnTo>
                <a:lnTo>
                  <a:pt x="0" y="11722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199038">
            <a:off x="10434563" y="2088799"/>
            <a:ext cx="662052" cy="851514"/>
          </a:xfrm>
          <a:custGeom>
            <a:avLst/>
            <a:gdLst/>
            <a:ahLst/>
            <a:cxnLst/>
            <a:rect l="l" t="t" r="r" b="b"/>
            <a:pathLst>
              <a:path w="662052" h="851514">
                <a:moveTo>
                  <a:pt x="0" y="0"/>
                </a:moveTo>
                <a:lnTo>
                  <a:pt x="662052" y="0"/>
                </a:lnTo>
                <a:lnTo>
                  <a:pt x="662052" y="851514"/>
                </a:lnTo>
                <a:lnTo>
                  <a:pt x="0" y="8515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92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2670792"/>
            <a:ext cx="4751679" cy="5351700"/>
            <a:chOff x="0" y="0"/>
            <a:chExt cx="4057408" cy="4569759"/>
          </a:xfrm>
        </p:grpSpPr>
        <p:sp>
          <p:nvSpPr>
            <p:cNvPr id="3" name="Freeform 3"/>
            <p:cNvSpPr/>
            <p:nvPr/>
          </p:nvSpPr>
          <p:spPr>
            <a:xfrm>
              <a:off x="12700" y="12700"/>
              <a:ext cx="3992638" cy="4501180"/>
            </a:xfrm>
            <a:custGeom>
              <a:avLst/>
              <a:gdLst/>
              <a:ahLst/>
              <a:cxnLst/>
              <a:rect l="l" t="t" r="r" b="b"/>
              <a:pathLst>
                <a:path w="3992638" h="4501180">
                  <a:moveTo>
                    <a:pt x="146050" y="4501180"/>
                  </a:moveTo>
                  <a:lnTo>
                    <a:pt x="3846588" y="4501180"/>
                  </a:lnTo>
                  <a:cubicBezTo>
                    <a:pt x="3926598" y="4501180"/>
                    <a:pt x="3992638" y="4435139"/>
                    <a:pt x="3992638" y="4355130"/>
                  </a:cubicBezTo>
                  <a:lnTo>
                    <a:pt x="3992638" y="146050"/>
                  </a:lnTo>
                  <a:cubicBezTo>
                    <a:pt x="3992638" y="66040"/>
                    <a:pt x="3926598" y="0"/>
                    <a:pt x="3846588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4355130"/>
                  </a:lnTo>
                  <a:cubicBezTo>
                    <a:pt x="0" y="4436409"/>
                    <a:pt x="66040" y="4501180"/>
                    <a:pt x="146050" y="4501180"/>
                  </a:cubicBezTo>
                  <a:close/>
                </a:path>
              </a:pathLst>
            </a:custGeom>
            <a:solidFill>
              <a:srgbClr val="FFF7E4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4057408" cy="4569759"/>
            </a:xfrm>
            <a:custGeom>
              <a:avLst/>
              <a:gdLst/>
              <a:ahLst/>
              <a:cxnLst/>
              <a:rect l="l" t="t" r="r" b="b"/>
              <a:pathLst>
                <a:path w="4057408" h="4569759">
                  <a:moveTo>
                    <a:pt x="3993908" y="74930"/>
                  </a:moveTo>
                  <a:cubicBezTo>
                    <a:pt x="3965968" y="30480"/>
                    <a:pt x="3916438" y="0"/>
                    <a:pt x="3859288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4367830"/>
                  </a:lnTo>
                  <a:cubicBezTo>
                    <a:pt x="0" y="4419899"/>
                    <a:pt x="25400" y="4465619"/>
                    <a:pt x="63500" y="4494830"/>
                  </a:cubicBezTo>
                  <a:cubicBezTo>
                    <a:pt x="91440" y="4539280"/>
                    <a:pt x="140970" y="4569759"/>
                    <a:pt x="209154" y="4569759"/>
                  </a:cubicBezTo>
                  <a:lnTo>
                    <a:pt x="3898658" y="4569759"/>
                  </a:lnTo>
                  <a:cubicBezTo>
                    <a:pt x="3986288" y="4569759"/>
                    <a:pt x="4057408" y="4498639"/>
                    <a:pt x="4057408" y="4411009"/>
                  </a:cubicBezTo>
                  <a:lnTo>
                    <a:pt x="4057408" y="216919"/>
                  </a:lnTo>
                  <a:cubicBezTo>
                    <a:pt x="4057408" y="149860"/>
                    <a:pt x="4032008" y="104140"/>
                    <a:pt x="3993908" y="74930"/>
                  </a:cubicBezTo>
                  <a:close/>
                  <a:moveTo>
                    <a:pt x="12700" y="4367830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3859288" y="12700"/>
                  </a:lnTo>
                  <a:cubicBezTo>
                    <a:pt x="3939298" y="12700"/>
                    <a:pt x="4005338" y="78740"/>
                    <a:pt x="4005338" y="158750"/>
                  </a:cubicBezTo>
                  <a:lnTo>
                    <a:pt x="4005338" y="4367830"/>
                  </a:lnTo>
                  <a:cubicBezTo>
                    <a:pt x="4005338" y="4447839"/>
                    <a:pt x="3939298" y="4513880"/>
                    <a:pt x="3859288" y="4513880"/>
                  </a:cubicBezTo>
                  <a:lnTo>
                    <a:pt x="158750" y="4513880"/>
                  </a:lnTo>
                  <a:cubicBezTo>
                    <a:pt x="78740" y="4513880"/>
                    <a:pt x="12700" y="4449109"/>
                    <a:pt x="12700" y="4367830"/>
                  </a:cubicBezTo>
                  <a:close/>
                </a:path>
              </a:pathLst>
            </a:custGeom>
            <a:solidFill>
              <a:srgbClr val="031929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6768160" y="2670792"/>
            <a:ext cx="4751679" cy="5351700"/>
            <a:chOff x="0" y="0"/>
            <a:chExt cx="4057408" cy="4569759"/>
          </a:xfrm>
        </p:grpSpPr>
        <p:sp>
          <p:nvSpPr>
            <p:cNvPr id="6" name="Freeform 6"/>
            <p:cNvSpPr/>
            <p:nvPr/>
          </p:nvSpPr>
          <p:spPr>
            <a:xfrm>
              <a:off x="12700" y="12700"/>
              <a:ext cx="3992638" cy="4501180"/>
            </a:xfrm>
            <a:custGeom>
              <a:avLst/>
              <a:gdLst/>
              <a:ahLst/>
              <a:cxnLst/>
              <a:rect l="l" t="t" r="r" b="b"/>
              <a:pathLst>
                <a:path w="3992638" h="4501180">
                  <a:moveTo>
                    <a:pt x="146050" y="4501180"/>
                  </a:moveTo>
                  <a:lnTo>
                    <a:pt x="3846588" y="4501180"/>
                  </a:lnTo>
                  <a:cubicBezTo>
                    <a:pt x="3926598" y="4501180"/>
                    <a:pt x="3992638" y="4435139"/>
                    <a:pt x="3992638" y="4355130"/>
                  </a:cubicBezTo>
                  <a:lnTo>
                    <a:pt x="3992638" y="146050"/>
                  </a:lnTo>
                  <a:cubicBezTo>
                    <a:pt x="3992638" y="66040"/>
                    <a:pt x="3926598" y="0"/>
                    <a:pt x="3846588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4355130"/>
                  </a:lnTo>
                  <a:cubicBezTo>
                    <a:pt x="0" y="4436409"/>
                    <a:pt x="66040" y="4501180"/>
                    <a:pt x="146050" y="4501180"/>
                  </a:cubicBezTo>
                  <a:close/>
                </a:path>
              </a:pathLst>
            </a:custGeom>
            <a:solidFill>
              <a:srgbClr val="FFF7E4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4057408" cy="4569759"/>
            </a:xfrm>
            <a:custGeom>
              <a:avLst/>
              <a:gdLst/>
              <a:ahLst/>
              <a:cxnLst/>
              <a:rect l="l" t="t" r="r" b="b"/>
              <a:pathLst>
                <a:path w="4057408" h="4569759">
                  <a:moveTo>
                    <a:pt x="3993908" y="74930"/>
                  </a:moveTo>
                  <a:cubicBezTo>
                    <a:pt x="3965968" y="30480"/>
                    <a:pt x="3916438" y="0"/>
                    <a:pt x="3859288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4367830"/>
                  </a:lnTo>
                  <a:cubicBezTo>
                    <a:pt x="0" y="4419899"/>
                    <a:pt x="25400" y="4465619"/>
                    <a:pt x="63500" y="4494830"/>
                  </a:cubicBezTo>
                  <a:cubicBezTo>
                    <a:pt x="91440" y="4539280"/>
                    <a:pt x="140970" y="4569759"/>
                    <a:pt x="209154" y="4569759"/>
                  </a:cubicBezTo>
                  <a:lnTo>
                    <a:pt x="3898658" y="4569759"/>
                  </a:lnTo>
                  <a:cubicBezTo>
                    <a:pt x="3986288" y="4569759"/>
                    <a:pt x="4057408" y="4498639"/>
                    <a:pt x="4057408" y="4411009"/>
                  </a:cubicBezTo>
                  <a:lnTo>
                    <a:pt x="4057408" y="216919"/>
                  </a:lnTo>
                  <a:cubicBezTo>
                    <a:pt x="4057408" y="149860"/>
                    <a:pt x="4032008" y="104140"/>
                    <a:pt x="3993908" y="74930"/>
                  </a:cubicBezTo>
                  <a:close/>
                  <a:moveTo>
                    <a:pt x="12700" y="4367830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3859288" y="12700"/>
                  </a:lnTo>
                  <a:cubicBezTo>
                    <a:pt x="3939298" y="12700"/>
                    <a:pt x="4005338" y="78740"/>
                    <a:pt x="4005338" y="158750"/>
                  </a:cubicBezTo>
                  <a:lnTo>
                    <a:pt x="4005338" y="4367830"/>
                  </a:lnTo>
                  <a:cubicBezTo>
                    <a:pt x="4005338" y="4447839"/>
                    <a:pt x="3939298" y="4513880"/>
                    <a:pt x="3859288" y="4513880"/>
                  </a:cubicBezTo>
                  <a:lnTo>
                    <a:pt x="158750" y="4513880"/>
                  </a:lnTo>
                  <a:cubicBezTo>
                    <a:pt x="78740" y="4513880"/>
                    <a:pt x="12700" y="4449109"/>
                    <a:pt x="12700" y="4367830"/>
                  </a:cubicBezTo>
                  <a:close/>
                </a:path>
              </a:pathLst>
            </a:custGeom>
            <a:solidFill>
              <a:srgbClr val="031929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2507621" y="2670792"/>
            <a:ext cx="4751679" cy="5351700"/>
            <a:chOff x="0" y="0"/>
            <a:chExt cx="4057408" cy="4569759"/>
          </a:xfrm>
        </p:grpSpPr>
        <p:sp>
          <p:nvSpPr>
            <p:cNvPr id="9" name="Freeform 9"/>
            <p:cNvSpPr/>
            <p:nvPr/>
          </p:nvSpPr>
          <p:spPr>
            <a:xfrm>
              <a:off x="12700" y="12700"/>
              <a:ext cx="3992638" cy="4501180"/>
            </a:xfrm>
            <a:custGeom>
              <a:avLst/>
              <a:gdLst/>
              <a:ahLst/>
              <a:cxnLst/>
              <a:rect l="l" t="t" r="r" b="b"/>
              <a:pathLst>
                <a:path w="3992638" h="4501180">
                  <a:moveTo>
                    <a:pt x="146050" y="4501180"/>
                  </a:moveTo>
                  <a:lnTo>
                    <a:pt x="3846588" y="4501180"/>
                  </a:lnTo>
                  <a:cubicBezTo>
                    <a:pt x="3926598" y="4501180"/>
                    <a:pt x="3992638" y="4435139"/>
                    <a:pt x="3992638" y="4355130"/>
                  </a:cubicBezTo>
                  <a:lnTo>
                    <a:pt x="3992638" y="146050"/>
                  </a:lnTo>
                  <a:cubicBezTo>
                    <a:pt x="3992638" y="66040"/>
                    <a:pt x="3926598" y="0"/>
                    <a:pt x="3846588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4355130"/>
                  </a:lnTo>
                  <a:cubicBezTo>
                    <a:pt x="0" y="4436409"/>
                    <a:pt x="66040" y="4501180"/>
                    <a:pt x="146050" y="4501180"/>
                  </a:cubicBezTo>
                  <a:close/>
                </a:path>
              </a:pathLst>
            </a:custGeom>
            <a:solidFill>
              <a:srgbClr val="FFF7E4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4057408" cy="4569759"/>
            </a:xfrm>
            <a:custGeom>
              <a:avLst/>
              <a:gdLst/>
              <a:ahLst/>
              <a:cxnLst/>
              <a:rect l="l" t="t" r="r" b="b"/>
              <a:pathLst>
                <a:path w="4057408" h="4569759">
                  <a:moveTo>
                    <a:pt x="3993908" y="74930"/>
                  </a:moveTo>
                  <a:cubicBezTo>
                    <a:pt x="3965968" y="30480"/>
                    <a:pt x="3916438" y="0"/>
                    <a:pt x="3859288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4367830"/>
                  </a:lnTo>
                  <a:cubicBezTo>
                    <a:pt x="0" y="4419899"/>
                    <a:pt x="25400" y="4465619"/>
                    <a:pt x="63500" y="4494830"/>
                  </a:cubicBezTo>
                  <a:cubicBezTo>
                    <a:pt x="91440" y="4539280"/>
                    <a:pt x="140970" y="4569759"/>
                    <a:pt x="209154" y="4569759"/>
                  </a:cubicBezTo>
                  <a:lnTo>
                    <a:pt x="3898658" y="4569759"/>
                  </a:lnTo>
                  <a:cubicBezTo>
                    <a:pt x="3986288" y="4569759"/>
                    <a:pt x="4057408" y="4498639"/>
                    <a:pt x="4057408" y="4411009"/>
                  </a:cubicBezTo>
                  <a:lnTo>
                    <a:pt x="4057408" y="216919"/>
                  </a:lnTo>
                  <a:cubicBezTo>
                    <a:pt x="4057408" y="149860"/>
                    <a:pt x="4032008" y="104140"/>
                    <a:pt x="3993908" y="74930"/>
                  </a:cubicBezTo>
                  <a:close/>
                  <a:moveTo>
                    <a:pt x="12700" y="4367830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3859288" y="12700"/>
                  </a:lnTo>
                  <a:cubicBezTo>
                    <a:pt x="3939298" y="12700"/>
                    <a:pt x="4005338" y="78740"/>
                    <a:pt x="4005338" y="158750"/>
                  </a:cubicBezTo>
                  <a:lnTo>
                    <a:pt x="4005338" y="4367830"/>
                  </a:lnTo>
                  <a:cubicBezTo>
                    <a:pt x="4005338" y="4447839"/>
                    <a:pt x="3939298" y="4513880"/>
                    <a:pt x="3859288" y="4513880"/>
                  </a:cubicBezTo>
                  <a:lnTo>
                    <a:pt x="158750" y="4513880"/>
                  </a:lnTo>
                  <a:cubicBezTo>
                    <a:pt x="78740" y="4513880"/>
                    <a:pt x="12700" y="4449109"/>
                    <a:pt x="12700" y="4367830"/>
                  </a:cubicBezTo>
                  <a:close/>
                </a:path>
              </a:pathLst>
            </a:custGeom>
            <a:solidFill>
              <a:srgbClr val="031929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7143178" y="1028700"/>
            <a:ext cx="4001644" cy="974420"/>
            <a:chOff x="0" y="0"/>
            <a:chExt cx="5335526" cy="1299227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5335526" cy="1299227"/>
              <a:chOff x="0" y="0"/>
              <a:chExt cx="9065658" cy="2207533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2700" y="12700"/>
                <a:ext cx="9040257" cy="2182133"/>
              </a:xfrm>
              <a:custGeom>
                <a:avLst/>
                <a:gdLst/>
                <a:ahLst/>
                <a:cxnLst/>
                <a:rect l="l" t="t" r="r" b="b"/>
                <a:pathLst>
                  <a:path w="9040257" h="2182133">
                    <a:moveTo>
                      <a:pt x="8083313" y="2182133"/>
                    </a:moveTo>
                    <a:lnTo>
                      <a:pt x="956945" y="2182133"/>
                    </a:lnTo>
                    <a:cubicBezTo>
                      <a:pt x="428371" y="2182133"/>
                      <a:pt x="0" y="1753635"/>
                      <a:pt x="0" y="1091066"/>
                    </a:cubicBezTo>
                    <a:cubicBezTo>
                      <a:pt x="0" y="428371"/>
                      <a:pt x="428371" y="0"/>
                      <a:pt x="956945" y="0"/>
                    </a:cubicBezTo>
                    <a:lnTo>
                      <a:pt x="8083313" y="0"/>
                    </a:lnTo>
                    <a:cubicBezTo>
                      <a:pt x="8611760" y="0"/>
                      <a:pt x="9040257" y="428371"/>
                      <a:pt x="9040257" y="1091066"/>
                    </a:cubicBezTo>
                    <a:cubicBezTo>
                      <a:pt x="9040257" y="1753635"/>
                      <a:pt x="8611760" y="2182133"/>
                      <a:pt x="8083313" y="2182133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</p:sp>
          <p:sp>
            <p:nvSpPr>
              <p:cNvPr id="14" name="Freeform 14"/>
              <p:cNvSpPr/>
              <p:nvPr/>
            </p:nvSpPr>
            <p:spPr>
              <a:xfrm>
                <a:off x="0" y="0"/>
                <a:ext cx="9065657" cy="2207533"/>
              </a:xfrm>
              <a:custGeom>
                <a:avLst/>
                <a:gdLst/>
                <a:ahLst/>
                <a:cxnLst/>
                <a:rect l="l" t="t" r="r" b="b"/>
                <a:pathLst>
                  <a:path w="9065657" h="2207533">
                    <a:moveTo>
                      <a:pt x="8096013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03766"/>
                    </a:cubicBezTo>
                    <a:cubicBezTo>
                      <a:pt x="0" y="1772558"/>
                      <a:pt x="434975" y="2207533"/>
                      <a:pt x="969645" y="2207533"/>
                    </a:cubicBezTo>
                    <a:lnTo>
                      <a:pt x="8096013" y="2207533"/>
                    </a:lnTo>
                    <a:cubicBezTo>
                      <a:pt x="8630682" y="2207533"/>
                      <a:pt x="9065657" y="1772558"/>
                      <a:pt x="9065657" y="1103766"/>
                    </a:cubicBezTo>
                    <a:cubicBezTo>
                      <a:pt x="9065657" y="434975"/>
                      <a:pt x="8630682" y="0"/>
                      <a:pt x="8096013" y="0"/>
                    </a:cubicBezTo>
                    <a:close/>
                    <a:moveTo>
                      <a:pt x="8096013" y="2182133"/>
                    </a:moveTo>
                    <a:lnTo>
                      <a:pt x="969645" y="2182133"/>
                    </a:lnTo>
                    <a:cubicBezTo>
                      <a:pt x="448945" y="2182133"/>
                      <a:pt x="25400" y="1758588"/>
                      <a:pt x="25400" y="1103766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8096013" y="25400"/>
                    </a:lnTo>
                    <a:cubicBezTo>
                      <a:pt x="8616713" y="25400"/>
                      <a:pt x="9040257" y="448945"/>
                      <a:pt x="9040257" y="1103766"/>
                    </a:cubicBezTo>
                    <a:cubicBezTo>
                      <a:pt x="9040257" y="1758588"/>
                      <a:pt x="8616713" y="2182133"/>
                      <a:pt x="8096013" y="2182133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547487" y="183270"/>
              <a:ext cx="4240552" cy="9616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00"/>
                </a:lnSpc>
              </a:pPr>
              <a:r>
                <a:rPr lang="en-US" sz="5000" b="1">
                  <a:solidFill>
                    <a:srgbClr val="031929"/>
                  </a:solidFill>
                  <a:latin typeface="Montaser Arabic Bold"/>
                  <a:ea typeface="Montaser Arabic Bold"/>
                  <a:cs typeface="Montaser Arabic Bold"/>
                  <a:sym typeface="Montaser Arabic Bold"/>
                </a:rPr>
                <a:t>ITEM # 10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28700" y="8483448"/>
            <a:ext cx="4751679" cy="775236"/>
            <a:chOff x="0" y="0"/>
            <a:chExt cx="6335572" cy="1033647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6335572" cy="1033647"/>
              <a:chOff x="0" y="0"/>
              <a:chExt cx="13580439" cy="2215646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12700" y="12700"/>
                <a:ext cx="13555039" cy="2190246"/>
              </a:xfrm>
              <a:custGeom>
                <a:avLst/>
                <a:gdLst/>
                <a:ahLst/>
                <a:cxnLst/>
                <a:rect l="l" t="t" r="r" b="b"/>
                <a:pathLst>
                  <a:path w="13555039" h="2190246">
                    <a:moveTo>
                      <a:pt x="12598094" y="2190246"/>
                    </a:moveTo>
                    <a:lnTo>
                      <a:pt x="956945" y="2190246"/>
                    </a:lnTo>
                    <a:cubicBezTo>
                      <a:pt x="428371" y="2190246"/>
                      <a:pt x="0" y="1761748"/>
                      <a:pt x="0" y="1095123"/>
                    </a:cubicBezTo>
                    <a:cubicBezTo>
                      <a:pt x="0" y="428371"/>
                      <a:pt x="428371" y="0"/>
                      <a:pt x="956945" y="0"/>
                    </a:cubicBezTo>
                    <a:lnTo>
                      <a:pt x="12598094" y="0"/>
                    </a:lnTo>
                    <a:cubicBezTo>
                      <a:pt x="13126541" y="0"/>
                      <a:pt x="13555039" y="428371"/>
                      <a:pt x="13555039" y="1095123"/>
                    </a:cubicBezTo>
                    <a:cubicBezTo>
                      <a:pt x="13555039" y="1761748"/>
                      <a:pt x="13126541" y="2190246"/>
                      <a:pt x="12598094" y="2190246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</p:sp>
          <p:sp>
            <p:nvSpPr>
              <p:cNvPr id="19" name="Freeform 19"/>
              <p:cNvSpPr/>
              <p:nvPr/>
            </p:nvSpPr>
            <p:spPr>
              <a:xfrm>
                <a:off x="0" y="0"/>
                <a:ext cx="13580439" cy="2215646"/>
              </a:xfrm>
              <a:custGeom>
                <a:avLst/>
                <a:gdLst/>
                <a:ahLst/>
                <a:cxnLst/>
                <a:rect l="l" t="t" r="r" b="b"/>
                <a:pathLst>
                  <a:path w="13580439" h="2215646">
                    <a:moveTo>
                      <a:pt x="12610794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07823"/>
                    </a:cubicBezTo>
                    <a:cubicBezTo>
                      <a:pt x="0" y="1780671"/>
                      <a:pt x="434975" y="2215646"/>
                      <a:pt x="969645" y="2215646"/>
                    </a:cubicBezTo>
                    <a:lnTo>
                      <a:pt x="12610794" y="2215646"/>
                    </a:lnTo>
                    <a:cubicBezTo>
                      <a:pt x="13145464" y="2215646"/>
                      <a:pt x="13580439" y="1780671"/>
                      <a:pt x="13580439" y="1107823"/>
                    </a:cubicBezTo>
                    <a:cubicBezTo>
                      <a:pt x="13580439" y="434975"/>
                      <a:pt x="13145464" y="0"/>
                      <a:pt x="12610794" y="0"/>
                    </a:cubicBezTo>
                    <a:close/>
                    <a:moveTo>
                      <a:pt x="12610794" y="2190246"/>
                    </a:moveTo>
                    <a:lnTo>
                      <a:pt x="969645" y="2190246"/>
                    </a:lnTo>
                    <a:cubicBezTo>
                      <a:pt x="448945" y="2190246"/>
                      <a:pt x="25400" y="1766701"/>
                      <a:pt x="25400" y="1107823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12610794" y="25400"/>
                    </a:lnTo>
                    <a:cubicBezTo>
                      <a:pt x="13131495" y="25400"/>
                      <a:pt x="13555039" y="448945"/>
                      <a:pt x="13555039" y="1107823"/>
                    </a:cubicBezTo>
                    <a:cubicBezTo>
                      <a:pt x="13555039" y="1766701"/>
                      <a:pt x="13131495" y="2190246"/>
                      <a:pt x="12610794" y="2190246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</p:sp>
        </p:grpSp>
        <p:sp>
          <p:nvSpPr>
            <p:cNvPr id="20" name="TextBox 20"/>
            <p:cNvSpPr txBox="1"/>
            <p:nvPr/>
          </p:nvSpPr>
          <p:spPr>
            <a:xfrm>
              <a:off x="502405" y="184555"/>
              <a:ext cx="5330762" cy="6782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51"/>
                </a:lnSpc>
              </a:pPr>
              <a:r>
                <a:rPr lang="en-US" sz="3501" b="1">
                  <a:solidFill>
                    <a:srgbClr val="031929"/>
                  </a:solidFill>
                  <a:latin typeface="Montaser Arabic Bold"/>
                  <a:ea typeface="Montaser Arabic Bold"/>
                  <a:cs typeface="Montaser Arabic Bold"/>
                  <a:sym typeface="Montaser Arabic Bold"/>
                </a:rPr>
                <a:t>Akordeonas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6768160" y="8483398"/>
            <a:ext cx="4751679" cy="775335"/>
            <a:chOff x="0" y="0"/>
            <a:chExt cx="6335572" cy="1033780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6335572" cy="1033780"/>
              <a:chOff x="0" y="0"/>
              <a:chExt cx="13580439" cy="221593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2700" y="12700"/>
                <a:ext cx="13555039" cy="2190529"/>
              </a:xfrm>
              <a:custGeom>
                <a:avLst/>
                <a:gdLst/>
                <a:ahLst/>
                <a:cxnLst/>
                <a:rect l="l" t="t" r="r" b="b"/>
                <a:pathLst>
                  <a:path w="13555039" h="2190529">
                    <a:moveTo>
                      <a:pt x="12598094" y="2190529"/>
                    </a:moveTo>
                    <a:lnTo>
                      <a:pt x="956945" y="2190529"/>
                    </a:lnTo>
                    <a:cubicBezTo>
                      <a:pt x="428371" y="2190529"/>
                      <a:pt x="0" y="1762032"/>
                      <a:pt x="0" y="1095265"/>
                    </a:cubicBezTo>
                    <a:cubicBezTo>
                      <a:pt x="0" y="428371"/>
                      <a:pt x="428371" y="0"/>
                      <a:pt x="956945" y="0"/>
                    </a:cubicBezTo>
                    <a:lnTo>
                      <a:pt x="12598094" y="0"/>
                    </a:lnTo>
                    <a:cubicBezTo>
                      <a:pt x="13126541" y="0"/>
                      <a:pt x="13555039" y="428371"/>
                      <a:pt x="13555039" y="1095265"/>
                    </a:cubicBezTo>
                    <a:cubicBezTo>
                      <a:pt x="13555039" y="1762032"/>
                      <a:pt x="13126541" y="2190529"/>
                      <a:pt x="12598094" y="2190529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</p:sp>
          <p:sp>
            <p:nvSpPr>
              <p:cNvPr id="24" name="Freeform 24"/>
              <p:cNvSpPr/>
              <p:nvPr/>
            </p:nvSpPr>
            <p:spPr>
              <a:xfrm>
                <a:off x="0" y="0"/>
                <a:ext cx="13580439" cy="2215929"/>
              </a:xfrm>
              <a:custGeom>
                <a:avLst/>
                <a:gdLst/>
                <a:ahLst/>
                <a:cxnLst/>
                <a:rect l="l" t="t" r="r" b="b"/>
                <a:pathLst>
                  <a:path w="13580439" h="2215929">
                    <a:moveTo>
                      <a:pt x="12610794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07965"/>
                    </a:cubicBezTo>
                    <a:cubicBezTo>
                      <a:pt x="0" y="1780954"/>
                      <a:pt x="434975" y="2215929"/>
                      <a:pt x="969645" y="2215929"/>
                    </a:cubicBezTo>
                    <a:lnTo>
                      <a:pt x="12610794" y="2215929"/>
                    </a:lnTo>
                    <a:cubicBezTo>
                      <a:pt x="13145464" y="2215929"/>
                      <a:pt x="13580439" y="1780954"/>
                      <a:pt x="13580439" y="1107965"/>
                    </a:cubicBezTo>
                    <a:cubicBezTo>
                      <a:pt x="13580439" y="434975"/>
                      <a:pt x="13145464" y="0"/>
                      <a:pt x="12610794" y="0"/>
                    </a:cubicBezTo>
                    <a:close/>
                    <a:moveTo>
                      <a:pt x="12610794" y="2190529"/>
                    </a:moveTo>
                    <a:lnTo>
                      <a:pt x="969645" y="2190529"/>
                    </a:lnTo>
                    <a:cubicBezTo>
                      <a:pt x="448945" y="2190529"/>
                      <a:pt x="25400" y="1766985"/>
                      <a:pt x="25400" y="1107965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12610794" y="25400"/>
                    </a:lnTo>
                    <a:cubicBezTo>
                      <a:pt x="13131495" y="25400"/>
                      <a:pt x="13555039" y="448945"/>
                      <a:pt x="13555039" y="1107965"/>
                    </a:cubicBezTo>
                    <a:cubicBezTo>
                      <a:pt x="13555039" y="1766985"/>
                      <a:pt x="13131495" y="2190529"/>
                      <a:pt x="12610794" y="2190529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</p:sp>
        </p:grpSp>
        <p:sp>
          <p:nvSpPr>
            <p:cNvPr id="25" name="TextBox 25"/>
            <p:cNvSpPr txBox="1"/>
            <p:nvPr/>
          </p:nvSpPr>
          <p:spPr>
            <a:xfrm>
              <a:off x="502405" y="184555"/>
              <a:ext cx="5330762" cy="6784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51"/>
                </a:lnSpc>
              </a:pPr>
              <a:r>
                <a:rPr lang="en-US" sz="3501" b="1">
                  <a:solidFill>
                    <a:srgbClr val="031929"/>
                  </a:solidFill>
                  <a:latin typeface="Montaser Arabic Bold"/>
                  <a:ea typeface="Montaser Arabic Bold"/>
                  <a:cs typeface="Montaser Arabic Bold"/>
                  <a:sym typeface="Montaser Arabic Bold"/>
                </a:rPr>
                <a:t>Fortepionas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2507621" y="8483398"/>
            <a:ext cx="4751679" cy="775335"/>
            <a:chOff x="0" y="0"/>
            <a:chExt cx="6335572" cy="1033780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6335572" cy="1033780"/>
              <a:chOff x="0" y="0"/>
              <a:chExt cx="13580439" cy="221593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12700" y="12700"/>
                <a:ext cx="13555039" cy="2190529"/>
              </a:xfrm>
              <a:custGeom>
                <a:avLst/>
                <a:gdLst/>
                <a:ahLst/>
                <a:cxnLst/>
                <a:rect l="l" t="t" r="r" b="b"/>
                <a:pathLst>
                  <a:path w="13555039" h="2190529">
                    <a:moveTo>
                      <a:pt x="12598094" y="2190529"/>
                    </a:moveTo>
                    <a:lnTo>
                      <a:pt x="956945" y="2190529"/>
                    </a:lnTo>
                    <a:cubicBezTo>
                      <a:pt x="428371" y="2190529"/>
                      <a:pt x="0" y="1762032"/>
                      <a:pt x="0" y="1095265"/>
                    </a:cubicBezTo>
                    <a:cubicBezTo>
                      <a:pt x="0" y="428371"/>
                      <a:pt x="428371" y="0"/>
                      <a:pt x="956945" y="0"/>
                    </a:cubicBezTo>
                    <a:lnTo>
                      <a:pt x="12598094" y="0"/>
                    </a:lnTo>
                    <a:cubicBezTo>
                      <a:pt x="13126541" y="0"/>
                      <a:pt x="13555039" y="428371"/>
                      <a:pt x="13555039" y="1095265"/>
                    </a:cubicBezTo>
                    <a:cubicBezTo>
                      <a:pt x="13555039" y="1762032"/>
                      <a:pt x="13126541" y="2190529"/>
                      <a:pt x="12598094" y="2190529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</p:sp>
          <p:sp>
            <p:nvSpPr>
              <p:cNvPr id="29" name="Freeform 29"/>
              <p:cNvSpPr/>
              <p:nvPr/>
            </p:nvSpPr>
            <p:spPr>
              <a:xfrm>
                <a:off x="0" y="0"/>
                <a:ext cx="13580439" cy="2215929"/>
              </a:xfrm>
              <a:custGeom>
                <a:avLst/>
                <a:gdLst/>
                <a:ahLst/>
                <a:cxnLst/>
                <a:rect l="l" t="t" r="r" b="b"/>
                <a:pathLst>
                  <a:path w="13580439" h="2215929">
                    <a:moveTo>
                      <a:pt x="12610794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07965"/>
                    </a:cubicBezTo>
                    <a:cubicBezTo>
                      <a:pt x="0" y="1780954"/>
                      <a:pt x="434975" y="2215929"/>
                      <a:pt x="969645" y="2215929"/>
                    </a:cubicBezTo>
                    <a:lnTo>
                      <a:pt x="12610794" y="2215929"/>
                    </a:lnTo>
                    <a:cubicBezTo>
                      <a:pt x="13145464" y="2215929"/>
                      <a:pt x="13580439" y="1780954"/>
                      <a:pt x="13580439" y="1107965"/>
                    </a:cubicBezTo>
                    <a:cubicBezTo>
                      <a:pt x="13580439" y="434975"/>
                      <a:pt x="13145464" y="0"/>
                      <a:pt x="12610794" y="0"/>
                    </a:cubicBezTo>
                    <a:close/>
                    <a:moveTo>
                      <a:pt x="12610794" y="2190529"/>
                    </a:moveTo>
                    <a:lnTo>
                      <a:pt x="969645" y="2190529"/>
                    </a:lnTo>
                    <a:cubicBezTo>
                      <a:pt x="448945" y="2190529"/>
                      <a:pt x="25400" y="1766985"/>
                      <a:pt x="25400" y="1107965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12610794" y="25400"/>
                    </a:lnTo>
                    <a:cubicBezTo>
                      <a:pt x="13131495" y="25400"/>
                      <a:pt x="13555039" y="448945"/>
                      <a:pt x="13555039" y="1107965"/>
                    </a:cubicBezTo>
                    <a:cubicBezTo>
                      <a:pt x="13555039" y="1766985"/>
                      <a:pt x="13131495" y="2190529"/>
                      <a:pt x="12610794" y="2190529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</p:sp>
        </p:grpSp>
        <p:sp>
          <p:nvSpPr>
            <p:cNvPr id="30" name="TextBox 30"/>
            <p:cNvSpPr txBox="1"/>
            <p:nvPr/>
          </p:nvSpPr>
          <p:spPr>
            <a:xfrm>
              <a:off x="502405" y="184555"/>
              <a:ext cx="5330762" cy="6784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51"/>
                </a:lnSpc>
              </a:pPr>
              <a:r>
                <a:rPr lang="en-US" sz="3501" b="1">
                  <a:solidFill>
                    <a:srgbClr val="031929"/>
                  </a:solidFill>
                  <a:latin typeface="Montaser Arabic Bold"/>
                  <a:ea typeface="Montaser Arabic Bold"/>
                  <a:cs typeface="Montaser Arabic Bold"/>
                  <a:sym typeface="Montaser Arabic Bold"/>
                </a:rPr>
                <a:t>Trimitas</a:t>
              </a:r>
            </a:p>
          </p:txBody>
        </p:sp>
      </p:grpSp>
      <p:sp>
        <p:nvSpPr>
          <p:cNvPr id="31" name="Freeform 31"/>
          <p:cNvSpPr/>
          <p:nvPr/>
        </p:nvSpPr>
        <p:spPr>
          <a:xfrm>
            <a:off x="7381351" y="3663312"/>
            <a:ext cx="3525297" cy="3366659"/>
          </a:xfrm>
          <a:custGeom>
            <a:avLst/>
            <a:gdLst/>
            <a:ahLst/>
            <a:cxnLst/>
            <a:rect l="l" t="t" r="r" b="b"/>
            <a:pathLst>
              <a:path w="3525297" h="3366659">
                <a:moveTo>
                  <a:pt x="0" y="0"/>
                </a:moveTo>
                <a:lnTo>
                  <a:pt x="3525298" y="0"/>
                </a:lnTo>
                <a:lnTo>
                  <a:pt x="3525298" y="3366659"/>
                </a:lnTo>
                <a:lnTo>
                  <a:pt x="0" y="33666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3138370" y="3512634"/>
            <a:ext cx="3490181" cy="3261733"/>
          </a:xfrm>
          <a:custGeom>
            <a:avLst/>
            <a:gdLst/>
            <a:ahLst/>
            <a:cxnLst/>
            <a:rect l="l" t="t" r="r" b="b"/>
            <a:pathLst>
              <a:path w="3490181" h="3261733">
                <a:moveTo>
                  <a:pt x="0" y="0"/>
                </a:moveTo>
                <a:lnTo>
                  <a:pt x="3490181" y="0"/>
                </a:lnTo>
                <a:lnTo>
                  <a:pt x="3490181" y="3261732"/>
                </a:lnTo>
                <a:lnTo>
                  <a:pt x="0" y="32617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633200" y="3736937"/>
            <a:ext cx="3542679" cy="3219409"/>
          </a:xfrm>
          <a:custGeom>
            <a:avLst/>
            <a:gdLst/>
            <a:ahLst/>
            <a:cxnLst/>
            <a:rect l="l" t="t" r="r" b="b"/>
            <a:pathLst>
              <a:path w="3542679" h="3219409">
                <a:moveTo>
                  <a:pt x="0" y="0"/>
                </a:moveTo>
                <a:lnTo>
                  <a:pt x="3542679" y="0"/>
                </a:lnTo>
                <a:lnTo>
                  <a:pt x="3542679" y="3219410"/>
                </a:lnTo>
                <a:lnTo>
                  <a:pt x="0" y="32194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34" name="Group 34"/>
          <p:cNvGrpSpPr/>
          <p:nvPr/>
        </p:nvGrpSpPr>
        <p:grpSpPr>
          <a:xfrm>
            <a:off x="5205103" y="1028700"/>
            <a:ext cx="7302517" cy="976325"/>
            <a:chOff x="0" y="0"/>
            <a:chExt cx="9736690" cy="1301767"/>
          </a:xfrm>
        </p:grpSpPr>
        <p:grpSp>
          <p:nvGrpSpPr>
            <p:cNvPr id="35" name="Group 35"/>
            <p:cNvGrpSpPr/>
            <p:nvPr/>
          </p:nvGrpSpPr>
          <p:grpSpPr>
            <a:xfrm>
              <a:off x="0" y="0"/>
              <a:ext cx="9736690" cy="1301767"/>
              <a:chOff x="0" y="0"/>
              <a:chExt cx="16543731" cy="2211849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12700" y="12700"/>
                <a:ext cx="16518331" cy="2186449"/>
              </a:xfrm>
              <a:custGeom>
                <a:avLst/>
                <a:gdLst/>
                <a:ahLst/>
                <a:cxnLst/>
                <a:rect l="l" t="t" r="r" b="b"/>
                <a:pathLst>
                  <a:path w="16518331" h="2186449">
                    <a:moveTo>
                      <a:pt x="15561387" y="2186449"/>
                    </a:moveTo>
                    <a:lnTo>
                      <a:pt x="956945" y="2186449"/>
                    </a:lnTo>
                    <a:cubicBezTo>
                      <a:pt x="428371" y="2186449"/>
                      <a:pt x="0" y="1757950"/>
                      <a:pt x="0" y="1093224"/>
                    </a:cubicBezTo>
                    <a:cubicBezTo>
                      <a:pt x="0" y="428371"/>
                      <a:pt x="428371" y="0"/>
                      <a:pt x="956945" y="0"/>
                    </a:cubicBezTo>
                    <a:lnTo>
                      <a:pt x="15561387" y="0"/>
                    </a:lnTo>
                    <a:cubicBezTo>
                      <a:pt x="16089833" y="0"/>
                      <a:pt x="16518331" y="428371"/>
                      <a:pt x="16518331" y="1093224"/>
                    </a:cubicBezTo>
                    <a:cubicBezTo>
                      <a:pt x="16518331" y="1757950"/>
                      <a:pt x="16089833" y="2186449"/>
                      <a:pt x="15561387" y="2186449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</p:sp>
          <p:sp>
            <p:nvSpPr>
              <p:cNvPr id="37" name="Freeform 37"/>
              <p:cNvSpPr/>
              <p:nvPr/>
            </p:nvSpPr>
            <p:spPr>
              <a:xfrm>
                <a:off x="0" y="0"/>
                <a:ext cx="16543731" cy="2211849"/>
              </a:xfrm>
              <a:custGeom>
                <a:avLst/>
                <a:gdLst/>
                <a:ahLst/>
                <a:cxnLst/>
                <a:rect l="l" t="t" r="r" b="b"/>
                <a:pathLst>
                  <a:path w="16543731" h="2211849">
                    <a:moveTo>
                      <a:pt x="15574087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05924"/>
                    </a:cubicBezTo>
                    <a:cubicBezTo>
                      <a:pt x="0" y="1776874"/>
                      <a:pt x="434975" y="2211849"/>
                      <a:pt x="969645" y="2211849"/>
                    </a:cubicBezTo>
                    <a:lnTo>
                      <a:pt x="15574087" y="2211849"/>
                    </a:lnTo>
                    <a:cubicBezTo>
                      <a:pt x="16108756" y="2211849"/>
                      <a:pt x="16543731" y="1776874"/>
                      <a:pt x="16543731" y="1105924"/>
                    </a:cubicBezTo>
                    <a:cubicBezTo>
                      <a:pt x="16543731" y="434975"/>
                      <a:pt x="16108756" y="0"/>
                      <a:pt x="15574087" y="0"/>
                    </a:cubicBezTo>
                    <a:close/>
                    <a:moveTo>
                      <a:pt x="15574087" y="2186449"/>
                    </a:moveTo>
                    <a:lnTo>
                      <a:pt x="969645" y="2186449"/>
                    </a:lnTo>
                    <a:cubicBezTo>
                      <a:pt x="448945" y="2186449"/>
                      <a:pt x="25400" y="1762903"/>
                      <a:pt x="25400" y="1105924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15574087" y="25400"/>
                    </a:lnTo>
                    <a:cubicBezTo>
                      <a:pt x="16094787" y="25400"/>
                      <a:pt x="16518331" y="448945"/>
                      <a:pt x="16518331" y="1105924"/>
                    </a:cubicBezTo>
                    <a:cubicBezTo>
                      <a:pt x="16518331" y="1762903"/>
                      <a:pt x="16094787" y="2186449"/>
                      <a:pt x="15574087" y="2186449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</p:sp>
        </p:grpSp>
        <p:sp>
          <p:nvSpPr>
            <p:cNvPr id="38" name="TextBox 38"/>
            <p:cNvSpPr txBox="1"/>
            <p:nvPr/>
          </p:nvSpPr>
          <p:spPr>
            <a:xfrm>
              <a:off x="999097" y="183270"/>
              <a:ext cx="7738495" cy="9641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00"/>
                </a:lnSpc>
              </a:pPr>
              <a:r>
                <a:rPr lang="en-US" sz="5000" b="1">
                  <a:solidFill>
                    <a:srgbClr val="031929"/>
                  </a:solidFill>
                  <a:latin typeface="Montaser Arabic Bold"/>
                  <a:ea typeface="Montaser Arabic Bold"/>
                  <a:cs typeface="Montaser Arabic Bold"/>
                  <a:sym typeface="Montaser Arabic Bold"/>
                </a:rPr>
                <a:t>KURIS NETINKA?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92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364884" y="152981"/>
            <a:ext cx="7558232" cy="2083621"/>
          </a:xfrm>
          <a:custGeom>
            <a:avLst/>
            <a:gdLst/>
            <a:ahLst/>
            <a:cxnLst/>
            <a:rect l="l" t="t" r="r" b="b"/>
            <a:pathLst>
              <a:path w="7558232" h="2083621">
                <a:moveTo>
                  <a:pt x="0" y="0"/>
                </a:moveTo>
                <a:lnTo>
                  <a:pt x="7558232" y="0"/>
                </a:lnTo>
                <a:lnTo>
                  <a:pt x="7558232" y="2083620"/>
                </a:lnTo>
                <a:lnTo>
                  <a:pt x="0" y="20836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3665351"/>
            <a:ext cx="11214189" cy="2304006"/>
          </a:xfrm>
          <a:custGeom>
            <a:avLst/>
            <a:gdLst/>
            <a:ahLst/>
            <a:cxnLst/>
            <a:rect l="l" t="t" r="r" b="b"/>
            <a:pathLst>
              <a:path w="11214189" h="2304006">
                <a:moveTo>
                  <a:pt x="0" y="0"/>
                </a:moveTo>
                <a:lnTo>
                  <a:pt x="11214189" y="0"/>
                </a:lnTo>
                <a:lnTo>
                  <a:pt x="11214189" y="2304007"/>
                </a:lnTo>
                <a:lnTo>
                  <a:pt x="0" y="23040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652550" y="7480490"/>
            <a:ext cx="9983395" cy="2051134"/>
          </a:xfrm>
          <a:custGeom>
            <a:avLst/>
            <a:gdLst/>
            <a:ahLst/>
            <a:cxnLst/>
            <a:rect l="l" t="t" r="r" b="b"/>
            <a:pathLst>
              <a:path w="9983395" h="2051134">
                <a:moveTo>
                  <a:pt x="0" y="0"/>
                </a:moveTo>
                <a:lnTo>
                  <a:pt x="9983395" y="0"/>
                </a:lnTo>
                <a:lnTo>
                  <a:pt x="9983395" y="2051134"/>
                </a:lnTo>
                <a:lnTo>
                  <a:pt x="0" y="20511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519288" y="814226"/>
            <a:ext cx="7724163" cy="6544473"/>
          </a:xfrm>
          <a:custGeom>
            <a:avLst/>
            <a:gdLst/>
            <a:ahLst/>
            <a:cxnLst/>
            <a:rect l="l" t="t" r="r" b="b"/>
            <a:pathLst>
              <a:path w="7724163" h="6544473">
                <a:moveTo>
                  <a:pt x="0" y="0"/>
                </a:moveTo>
                <a:lnTo>
                  <a:pt x="7724163" y="0"/>
                </a:lnTo>
                <a:lnTo>
                  <a:pt x="7724163" y="6544473"/>
                </a:lnTo>
                <a:lnTo>
                  <a:pt x="0" y="65444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21582" y="4968876"/>
            <a:ext cx="6373747" cy="5400302"/>
          </a:xfrm>
          <a:custGeom>
            <a:avLst/>
            <a:gdLst/>
            <a:ahLst/>
            <a:cxnLst/>
            <a:rect l="l" t="t" r="r" b="b"/>
            <a:pathLst>
              <a:path w="6373747" h="5400302">
                <a:moveTo>
                  <a:pt x="0" y="0"/>
                </a:moveTo>
                <a:lnTo>
                  <a:pt x="6373747" y="0"/>
                </a:lnTo>
                <a:lnTo>
                  <a:pt x="6373747" y="5400302"/>
                </a:lnTo>
                <a:lnTo>
                  <a:pt x="0" y="54003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64353">
            <a:off x="14819802" y="207902"/>
            <a:ext cx="2918636" cy="3462788"/>
          </a:xfrm>
          <a:custGeom>
            <a:avLst/>
            <a:gdLst/>
            <a:ahLst/>
            <a:cxnLst/>
            <a:rect l="l" t="t" r="r" b="b"/>
            <a:pathLst>
              <a:path w="2918636" h="3462788">
                <a:moveTo>
                  <a:pt x="0" y="0"/>
                </a:moveTo>
                <a:lnTo>
                  <a:pt x="2918636" y="0"/>
                </a:lnTo>
                <a:lnTo>
                  <a:pt x="2918636" y="3462788"/>
                </a:lnTo>
                <a:lnTo>
                  <a:pt x="0" y="346278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612795">
            <a:off x="11216718" y="2674686"/>
            <a:ext cx="3803589" cy="3378343"/>
          </a:xfrm>
          <a:custGeom>
            <a:avLst/>
            <a:gdLst/>
            <a:ahLst/>
            <a:cxnLst/>
            <a:rect l="l" t="t" r="r" b="b"/>
            <a:pathLst>
              <a:path w="3803589" h="3378343">
                <a:moveTo>
                  <a:pt x="0" y="0"/>
                </a:moveTo>
                <a:lnTo>
                  <a:pt x="3803589" y="0"/>
                </a:lnTo>
                <a:lnTo>
                  <a:pt x="3803589" y="3378343"/>
                </a:lnTo>
                <a:lnTo>
                  <a:pt x="0" y="337834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6206" t="-14579" r="-33889" b="-12291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753516" y="814226"/>
            <a:ext cx="2030854" cy="2711295"/>
          </a:xfrm>
          <a:custGeom>
            <a:avLst/>
            <a:gdLst/>
            <a:ahLst/>
            <a:cxnLst/>
            <a:rect l="l" t="t" r="r" b="b"/>
            <a:pathLst>
              <a:path w="2030854" h="2711295">
                <a:moveTo>
                  <a:pt x="0" y="0"/>
                </a:moveTo>
                <a:lnTo>
                  <a:pt x="2030854" y="0"/>
                </a:lnTo>
                <a:lnTo>
                  <a:pt x="2030854" y="2711295"/>
                </a:lnTo>
                <a:lnTo>
                  <a:pt x="0" y="271129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83184" y="152981"/>
            <a:ext cx="2910186" cy="2877813"/>
          </a:xfrm>
          <a:custGeom>
            <a:avLst/>
            <a:gdLst/>
            <a:ahLst/>
            <a:cxnLst/>
            <a:rect l="l" t="t" r="r" b="b"/>
            <a:pathLst>
              <a:path w="2910186" h="2877813">
                <a:moveTo>
                  <a:pt x="0" y="0"/>
                </a:moveTo>
                <a:lnTo>
                  <a:pt x="2910187" y="0"/>
                </a:lnTo>
                <a:lnTo>
                  <a:pt x="2910187" y="2877813"/>
                </a:lnTo>
                <a:lnTo>
                  <a:pt x="0" y="287781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42466" r="-32834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09681" y="5969357"/>
            <a:ext cx="7559032" cy="3997453"/>
          </a:xfrm>
          <a:custGeom>
            <a:avLst/>
            <a:gdLst/>
            <a:ahLst/>
            <a:cxnLst/>
            <a:rect l="l" t="t" r="r" b="b"/>
            <a:pathLst>
              <a:path w="7087670" h="3721027">
                <a:moveTo>
                  <a:pt x="0" y="0"/>
                </a:moveTo>
                <a:lnTo>
                  <a:pt x="7087670" y="0"/>
                </a:lnTo>
                <a:lnTo>
                  <a:pt x="7087670" y="3721027"/>
                </a:lnTo>
                <a:lnTo>
                  <a:pt x="0" y="372102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753516" y="680876"/>
            <a:ext cx="10780969" cy="1192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42"/>
              </a:lnSpc>
            </a:pPr>
            <a:r>
              <a:rPr lang="en-US" sz="6958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Idėjos?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574235" y="7564823"/>
            <a:ext cx="8697761" cy="1977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06"/>
              </a:lnSpc>
            </a:pPr>
            <a:r>
              <a:rPr lang="en-US" sz="5647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Kokios</a:t>
            </a:r>
            <a:r>
              <a:rPr lang="en-US" sz="5647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5647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medžiagos</a:t>
            </a:r>
            <a:r>
              <a:rPr lang="en-US" sz="5647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tam </a:t>
            </a:r>
            <a:r>
              <a:rPr lang="en-US" sz="5647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būtų</a:t>
            </a:r>
            <a:r>
              <a:rPr lang="en-US" sz="5647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5647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tinkamiausios</a:t>
            </a:r>
            <a:r>
              <a:rPr lang="en-US" sz="5647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54365" y="3771341"/>
            <a:ext cx="9905459" cy="1977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06"/>
              </a:lnSpc>
            </a:pPr>
            <a:r>
              <a:rPr lang="en-US" sz="5647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Kokį instrumentą gaminsite: ritminį, pučiamąjį ar styginį?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92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93557" y="152981"/>
            <a:ext cx="12410225" cy="3421197"/>
          </a:xfrm>
          <a:custGeom>
            <a:avLst/>
            <a:gdLst/>
            <a:ahLst/>
            <a:cxnLst/>
            <a:rect l="l" t="t" r="r" b="b"/>
            <a:pathLst>
              <a:path w="12410225" h="3421197">
                <a:moveTo>
                  <a:pt x="0" y="0"/>
                </a:moveTo>
                <a:lnTo>
                  <a:pt x="12410225" y="0"/>
                </a:lnTo>
                <a:lnTo>
                  <a:pt x="12410225" y="3421197"/>
                </a:lnTo>
                <a:lnTo>
                  <a:pt x="0" y="34211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813758" y="4481362"/>
            <a:ext cx="6474242" cy="5485449"/>
          </a:xfrm>
          <a:custGeom>
            <a:avLst/>
            <a:gdLst/>
            <a:ahLst/>
            <a:cxnLst/>
            <a:rect l="l" t="t" r="r" b="b"/>
            <a:pathLst>
              <a:path w="6474242" h="5485449">
                <a:moveTo>
                  <a:pt x="0" y="0"/>
                </a:moveTo>
                <a:lnTo>
                  <a:pt x="6474242" y="0"/>
                </a:lnTo>
                <a:lnTo>
                  <a:pt x="6474242" y="5485448"/>
                </a:lnTo>
                <a:lnTo>
                  <a:pt x="0" y="54854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83584" y="4481362"/>
            <a:ext cx="7155241" cy="6062440"/>
          </a:xfrm>
          <a:custGeom>
            <a:avLst/>
            <a:gdLst/>
            <a:ahLst/>
            <a:cxnLst/>
            <a:rect l="l" t="t" r="r" b="b"/>
            <a:pathLst>
              <a:path w="7155241" h="6062440">
                <a:moveTo>
                  <a:pt x="0" y="0"/>
                </a:moveTo>
                <a:lnTo>
                  <a:pt x="7155240" y="0"/>
                </a:lnTo>
                <a:lnTo>
                  <a:pt x="7155240" y="6062440"/>
                </a:lnTo>
                <a:lnTo>
                  <a:pt x="0" y="60624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794174" y="2820777"/>
            <a:ext cx="5824141" cy="4934636"/>
          </a:xfrm>
          <a:custGeom>
            <a:avLst/>
            <a:gdLst/>
            <a:ahLst/>
            <a:cxnLst/>
            <a:rect l="l" t="t" r="r" b="b"/>
            <a:pathLst>
              <a:path w="5824141" h="4934636">
                <a:moveTo>
                  <a:pt x="0" y="0"/>
                </a:moveTo>
                <a:lnTo>
                  <a:pt x="5824141" y="0"/>
                </a:lnTo>
                <a:lnTo>
                  <a:pt x="5824141" y="4934636"/>
                </a:lnTo>
                <a:lnTo>
                  <a:pt x="0" y="49346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283840">
            <a:off x="672776" y="3364563"/>
            <a:ext cx="4150593" cy="2322014"/>
          </a:xfrm>
          <a:custGeom>
            <a:avLst/>
            <a:gdLst/>
            <a:ahLst/>
            <a:cxnLst/>
            <a:rect l="l" t="t" r="r" b="b"/>
            <a:pathLst>
              <a:path w="3389281" h="2042042">
                <a:moveTo>
                  <a:pt x="0" y="0"/>
                </a:moveTo>
                <a:lnTo>
                  <a:pt x="3389281" y="0"/>
                </a:lnTo>
                <a:lnTo>
                  <a:pt x="3389281" y="2042042"/>
                </a:lnTo>
                <a:lnTo>
                  <a:pt x="0" y="20420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370378" y="6849159"/>
            <a:ext cx="2481352" cy="2409141"/>
          </a:xfrm>
          <a:custGeom>
            <a:avLst/>
            <a:gdLst/>
            <a:ahLst/>
            <a:cxnLst/>
            <a:rect l="l" t="t" r="r" b="b"/>
            <a:pathLst>
              <a:path w="2481352" h="2409141">
                <a:moveTo>
                  <a:pt x="0" y="0"/>
                </a:moveTo>
                <a:lnTo>
                  <a:pt x="2481351" y="0"/>
                </a:lnTo>
                <a:lnTo>
                  <a:pt x="2481351" y="2409141"/>
                </a:lnTo>
                <a:lnTo>
                  <a:pt x="0" y="24091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078" b="-60796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144000" y="8287610"/>
            <a:ext cx="2912071" cy="1941380"/>
          </a:xfrm>
          <a:custGeom>
            <a:avLst/>
            <a:gdLst/>
            <a:ahLst/>
            <a:cxnLst/>
            <a:rect l="l" t="t" r="r" b="b"/>
            <a:pathLst>
              <a:path w="2912071" h="1941380">
                <a:moveTo>
                  <a:pt x="0" y="0"/>
                </a:moveTo>
                <a:lnTo>
                  <a:pt x="2912071" y="0"/>
                </a:lnTo>
                <a:lnTo>
                  <a:pt x="2912071" y="1941380"/>
                </a:lnTo>
                <a:lnTo>
                  <a:pt x="0" y="194138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657819">
            <a:off x="12559804" y="3796961"/>
            <a:ext cx="5590541" cy="1984094"/>
          </a:xfrm>
          <a:custGeom>
            <a:avLst/>
            <a:gdLst/>
            <a:ahLst/>
            <a:cxnLst/>
            <a:rect l="l" t="t" r="r" b="b"/>
            <a:pathLst>
              <a:path w="5590541" h="1984094">
                <a:moveTo>
                  <a:pt x="0" y="0"/>
                </a:moveTo>
                <a:lnTo>
                  <a:pt x="5590542" y="0"/>
                </a:lnTo>
                <a:lnTo>
                  <a:pt x="5590542" y="1984094"/>
                </a:lnTo>
                <a:lnTo>
                  <a:pt x="0" y="198409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871" t="-54833" b="-34648"/>
            </a:stretch>
          </a:blipFill>
        </p:spPr>
      </p:sp>
      <p:sp>
        <p:nvSpPr>
          <p:cNvPr id="10" name="Freeform 10"/>
          <p:cNvSpPr/>
          <p:nvPr/>
        </p:nvSpPr>
        <p:spPr>
          <a:xfrm rot="-767029">
            <a:off x="15002881" y="1332691"/>
            <a:ext cx="3037000" cy="2582869"/>
          </a:xfrm>
          <a:custGeom>
            <a:avLst/>
            <a:gdLst/>
            <a:ahLst/>
            <a:cxnLst/>
            <a:rect l="l" t="t" r="r" b="b"/>
            <a:pathLst>
              <a:path w="3037000" h="2582869">
                <a:moveTo>
                  <a:pt x="0" y="0"/>
                </a:moveTo>
                <a:lnTo>
                  <a:pt x="3037000" y="0"/>
                </a:lnTo>
                <a:lnTo>
                  <a:pt x="3037000" y="2582869"/>
                </a:lnTo>
                <a:lnTo>
                  <a:pt x="0" y="258286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23822" t="-16241" r="-24977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2324271" y="6077482"/>
            <a:ext cx="5453215" cy="2793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Kokius garsus galima išgauti su skirtingo  ilgio ledų pagaliukais? Šiaudeliais?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370457" y="933450"/>
            <a:ext cx="11164027" cy="1739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Paeksperimentuokite su įvairiomis medžiagomis ir priemonėmis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28234" y="6077482"/>
            <a:ext cx="6065939" cy="2794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Kokius garsus galima išgauti su skirtingo storio ar ilgio elastinėmis gumytėmis?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794174" y="4205420"/>
            <a:ext cx="6065939" cy="208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Iš kokios medžiagos geriausia pagaminti būgno membraną?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92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15619" y="1425909"/>
            <a:ext cx="6547748" cy="1805055"/>
          </a:xfrm>
          <a:custGeom>
            <a:avLst/>
            <a:gdLst/>
            <a:ahLst/>
            <a:cxnLst/>
            <a:rect l="l" t="t" r="r" b="b"/>
            <a:pathLst>
              <a:path w="6547748" h="1805055">
                <a:moveTo>
                  <a:pt x="0" y="0"/>
                </a:moveTo>
                <a:lnTo>
                  <a:pt x="6547748" y="0"/>
                </a:lnTo>
                <a:lnTo>
                  <a:pt x="6547748" y="1805055"/>
                </a:lnTo>
                <a:lnTo>
                  <a:pt x="0" y="18050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3881012"/>
            <a:ext cx="13141947" cy="2700073"/>
          </a:xfrm>
          <a:custGeom>
            <a:avLst/>
            <a:gdLst/>
            <a:ahLst/>
            <a:cxnLst/>
            <a:rect l="l" t="t" r="r" b="b"/>
            <a:pathLst>
              <a:path w="13141947" h="2700073">
                <a:moveTo>
                  <a:pt x="0" y="0"/>
                </a:moveTo>
                <a:lnTo>
                  <a:pt x="13141947" y="0"/>
                </a:lnTo>
                <a:lnTo>
                  <a:pt x="13141947" y="2700073"/>
                </a:lnTo>
                <a:lnTo>
                  <a:pt x="0" y="27000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820422" y="7127688"/>
            <a:ext cx="13190436" cy="2710035"/>
          </a:xfrm>
          <a:custGeom>
            <a:avLst/>
            <a:gdLst/>
            <a:ahLst/>
            <a:cxnLst/>
            <a:rect l="l" t="t" r="r" b="b"/>
            <a:pathLst>
              <a:path w="13190436" h="2710035">
                <a:moveTo>
                  <a:pt x="0" y="0"/>
                </a:moveTo>
                <a:lnTo>
                  <a:pt x="13190436" y="0"/>
                </a:lnTo>
                <a:lnTo>
                  <a:pt x="13190436" y="2710035"/>
                </a:lnTo>
                <a:lnTo>
                  <a:pt x="0" y="27100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148489" y="873425"/>
            <a:ext cx="5862369" cy="4270075"/>
          </a:xfrm>
          <a:custGeom>
            <a:avLst/>
            <a:gdLst/>
            <a:ahLst/>
            <a:cxnLst/>
            <a:rect l="l" t="t" r="r" b="b"/>
            <a:pathLst>
              <a:path w="5862369" h="4270075">
                <a:moveTo>
                  <a:pt x="0" y="0"/>
                </a:moveTo>
                <a:lnTo>
                  <a:pt x="5862369" y="0"/>
                </a:lnTo>
                <a:lnTo>
                  <a:pt x="5862369" y="4270075"/>
                </a:lnTo>
                <a:lnTo>
                  <a:pt x="0" y="42700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280" t="-17017" b="-22030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96336" y="6460487"/>
            <a:ext cx="4819283" cy="3614462"/>
          </a:xfrm>
          <a:custGeom>
            <a:avLst/>
            <a:gdLst/>
            <a:ahLst/>
            <a:cxnLst/>
            <a:rect l="l" t="t" r="r" b="b"/>
            <a:pathLst>
              <a:path w="4819283" h="3614462">
                <a:moveTo>
                  <a:pt x="0" y="0"/>
                </a:moveTo>
                <a:lnTo>
                  <a:pt x="4819283" y="0"/>
                </a:lnTo>
                <a:lnTo>
                  <a:pt x="4819283" y="3614463"/>
                </a:lnTo>
                <a:lnTo>
                  <a:pt x="0" y="361446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62137" y="-231416"/>
            <a:ext cx="4449678" cy="4112428"/>
          </a:xfrm>
          <a:custGeom>
            <a:avLst/>
            <a:gdLst/>
            <a:ahLst/>
            <a:cxnLst/>
            <a:rect l="l" t="t" r="r" b="b"/>
            <a:pathLst>
              <a:path w="4449678" h="4112428">
                <a:moveTo>
                  <a:pt x="0" y="0"/>
                </a:moveTo>
                <a:lnTo>
                  <a:pt x="4449677" y="0"/>
                </a:lnTo>
                <a:lnTo>
                  <a:pt x="4449677" y="4112428"/>
                </a:lnTo>
                <a:lnTo>
                  <a:pt x="0" y="41124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64303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248527" y="7400031"/>
            <a:ext cx="12193374" cy="208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Paeksperimentuokite su įvairiomis medžiagomis. Kurios geriausiai išgaus norimą garsą? </a:t>
            </a:r>
          </a:p>
          <a:p>
            <a:pPr algn="ctr">
              <a:lnSpc>
                <a:spcPts val="5599"/>
              </a:lnSpc>
            </a:pPr>
            <a:r>
              <a:rPr lang="en-US" sz="39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Surašykite, kokias medžiagas naudosite.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7727" y="4153611"/>
            <a:ext cx="12002827" cy="208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Mokinio</a:t>
            </a:r>
            <a:r>
              <a:rPr lang="en-US" sz="399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3999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lape</a:t>
            </a:r>
            <a:r>
              <a:rPr lang="en-US" sz="399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3999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nupieškite</a:t>
            </a:r>
            <a:r>
              <a:rPr lang="en-US" sz="399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3999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muzikinio</a:t>
            </a:r>
            <a:r>
              <a:rPr lang="en-US" sz="399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3999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instrumento</a:t>
            </a:r>
            <a:r>
              <a:rPr lang="en-US" sz="399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3999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dizainą</a:t>
            </a:r>
            <a:r>
              <a:rPr lang="en-US" sz="399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3999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iš</a:t>
            </a:r>
            <a:r>
              <a:rPr lang="en-US" sz="399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3999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abiejų</a:t>
            </a:r>
            <a:r>
              <a:rPr lang="en-US" sz="399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3999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pusių</a:t>
            </a:r>
            <a:r>
              <a:rPr lang="en-US" sz="399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. </a:t>
            </a:r>
            <a:r>
              <a:rPr lang="lt-LT" sz="399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Pa</a:t>
            </a:r>
            <a:r>
              <a:rPr lang="en-US" sz="3999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žymėkite</a:t>
            </a:r>
            <a:r>
              <a:rPr lang="en-US" sz="399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, </a:t>
            </a:r>
            <a:r>
              <a:rPr lang="en-US" sz="3999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kuriai</a:t>
            </a:r>
            <a:r>
              <a:rPr lang="en-US" sz="399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3999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instrumento</a:t>
            </a:r>
            <a:r>
              <a:rPr lang="en-US" sz="399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3999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daliai</a:t>
            </a:r>
            <a:r>
              <a:rPr lang="en-US" sz="399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, </a:t>
            </a:r>
            <a:r>
              <a:rPr lang="en-US" sz="3999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kokias</a:t>
            </a:r>
            <a:r>
              <a:rPr lang="en-US" sz="399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3999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medžiagas</a:t>
            </a:r>
            <a:r>
              <a:rPr lang="en-US" sz="399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3999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naudosite</a:t>
            </a:r>
            <a:r>
              <a:rPr lang="en-US" sz="399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592322" y="1756937"/>
            <a:ext cx="7558232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Dizainas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92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275046" y="1645883"/>
            <a:ext cx="5883137" cy="5137939"/>
          </a:xfrm>
          <a:custGeom>
            <a:avLst/>
            <a:gdLst/>
            <a:ahLst/>
            <a:cxnLst/>
            <a:rect l="l" t="t" r="r" b="b"/>
            <a:pathLst>
              <a:path w="5883137" h="5137939">
                <a:moveTo>
                  <a:pt x="0" y="0"/>
                </a:moveTo>
                <a:lnTo>
                  <a:pt x="5883137" y="0"/>
                </a:lnTo>
                <a:lnTo>
                  <a:pt x="5883137" y="5137939"/>
                </a:lnTo>
                <a:lnTo>
                  <a:pt x="0" y="51379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73410"/>
            <a:ext cx="6642212" cy="4400466"/>
          </a:xfrm>
          <a:custGeom>
            <a:avLst/>
            <a:gdLst/>
            <a:ahLst/>
            <a:cxnLst/>
            <a:rect l="l" t="t" r="r" b="b"/>
            <a:pathLst>
              <a:path w="6642212" h="4400466">
                <a:moveTo>
                  <a:pt x="0" y="0"/>
                </a:moveTo>
                <a:lnTo>
                  <a:pt x="6642212" y="0"/>
                </a:lnTo>
                <a:lnTo>
                  <a:pt x="6642212" y="4400465"/>
                </a:lnTo>
                <a:lnTo>
                  <a:pt x="0" y="44004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654948" y="286155"/>
            <a:ext cx="6547748" cy="1805055"/>
          </a:xfrm>
          <a:custGeom>
            <a:avLst/>
            <a:gdLst/>
            <a:ahLst/>
            <a:cxnLst/>
            <a:rect l="l" t="t" r="r" b="b"/>
            <a:pathLst>
              <a:path w="6547748" h="1805055">
                <a:moveTo>
                  <a:pt x="0" y="0"/>
                </a:moveTo>
                <a:lnTo>
                  <a:pt x="6547748" y="0"/>
                </a:lnTo>
                <a:lnTo>
                  <a:pt x="6547748" y="1805055"/>
                </a:lnTo>
                <a:lnTo>
                  <a:pt x="0" y="18050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5630032"/>
            <a:ext cx="8279054" cy="4656968"/>
          </a:xfrm>
          <a:custGeom>
            <a:avLst/>
            <a:gdLst/>
            <a:ahLst/>
            <a:cxnLst/>
            <a:rect l="l" t="t" r="r" b="b"/>
            <a:pathLst>
              <a:path w="8279054" h="4656968">
                <a:moveTo>
                  <a:pt x="0" y="0"/>
                </a:moveTo>
                <a:lnTo>
                  <a:pt x="8279054" y="0"/>
                </a:lnTo>
                <a:lnTo>
                  <a:pt x="8279054" y="4656968"/>
                </a:lnTo>
                <a:lnTo>
                  <a:pt x="0" y="46569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007967" y="4214853"/>
            <a:ext cx="8563667" cy="1759444"/>
          </a:xfrm>
          <a:custGeom>
            <a:avLst/>
            <a:gdLst/>
            <a:ahLst/>
            <a:cxnLst/>
            <a:rect l="l" t="t" r="r" b="b"/>
            <a:pathLst>
              <a:path w="8563667" h="1759444">
                <a:moveTo>
                  <a:pt x="0" y="0"/>
                </a:moveTo>
                <a:lnTo>
                  <a:pt x="8563666" y="0"/>
                </a:lnTo>
                <a:lnTo>
                  <a:pt x="8563666" y="1759444"/>
                </a:lnTo>
                <a:lnTo>
                  <a:pt x="0" y="17594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670912" y="8403452"/>
            <a:ext cx="8321525" cy="1709695"/>
          </a:xfrm>
          <a:custGeom>
            <a:avLst/>
            <a:gdLst/>
            <a:ahLst/>
            <a:cxnLst/>
            <a:rect l="l" t="t" r="r" b="b"/>
            <a:pathLst>
              <a:path w="8321525" h="1709695">
                <a:moveTo>
                  <a:pt x="0" y="0"/>
                </a:moveTo>
                <a:lnTo>
                  <a:pt x="8321525" y="0"/>
                </a:lnTo>
                <a:lnTo>
                  <a:pt x="8321525" y="1709696"/>
                </a:lnTo>
                <a:lnTo>
                  <a:pt x="0" y="17096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8690803" y="8686800"/>
            <a:ext cx="5745128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Įvertinkite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360737" y="617183"/>
            <a:ext cx="7558232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Pagaminkite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402605" y="4675831"/>
            <a:ext cx="6003589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Išbandykite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B5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302247" y="570303"/>
            <a:ext cx="10084275" cy="3779805"/>
          </a:xfrm>
          <a:custGeom>
            <a:avLst/>
            <a:gdLst/>
            <a:ahLst/>
            <a:cxnLst/>
            <a:rect l="l" t="t" r="r" b="b"/>
            <a:pathLst>
              <a:path w="10084275" h="3779805">
                <a:moveTo>
                  <a:pt x="0" y="0"/>
                </a:moveTo>
                <a:lnTo>
                  <a:pt x="10084275" y="0"/>
                </a:lnTo>
                <a:lnTo>
                  <a:pt x="10084275" y="3779805"/>
                </a:lnTo>
                <a:lnTo>
                  <a:pt x="0" y="37798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28600" y="5143500"/>
            <a:ext cx="6078841" cy="5045438"/>
          </a:xfrm>
          <a:custGeom>
            <a:avLst/>
            <a:gdLst/>
            <a:ahLst/>
            <a:cxnLst/>
            <a:rect l="l" t="t" r="r" b="b"/>
            <a:pathLst>
              <a:path w="6078841" h="5045438">
                <a:moveTo>
                  <a:pt x="0" y="0"/>
                </a:moveTo>
                <a:lnTo>
                  <a:pt x="6078841" y="0"/>
                </a:lnTo>
                <a:lnTo>
                  <a:pt x="6078841" y="5045438"/>
                </a:lnTo>
                <a:lnTo>
                  <a:pt x="0" y="50454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344385" y="4556187"/>
            <a:ext cx="5715015" cy="5715015"/>
          </a:xfrm>
          <a:custGeom>
            <a:avLst/>
            <a:gdLst/>
            <a:ahLst/>
            <a:cxnLst/>
            <a:rect l="l" t="t" r="r" b="b"/>
            <a:pathLst>
              <a:path w="5715015" h="5715015">
                <a:moveTo>
                  <a:pt x="0" y="0"/>
                </a:moveTo>
                <a:lnTo>
                  <a:pt x="5715015" y="0"/>
                </a:lnTo>
                <a:lnTo>
                  <a:pt x="5715015" y="5715014"/>
                </a:lnTo>
                <a:lnTo>
                  <a:pt x="0" y="57150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93424">
            <a:off x="1279948" y="1316655"/>
            <a:ext cx="6300774" cy="3470676"/>
          </a:xfrm>
          <a:custGeom>
            <a:avLst/>
            <a:gdLst/>
            <a:ahLst/>
            <a:cxnLst/>
            <a:rect l="l" t="t" r="r" b="b"/>
            <a:pathLst>
              <a:path w="6300774" h="3470676">
                <a:moveTo>
                  <a:pt x="0" y="0"/>
                </a:moveTo>
                <a:lnTo>
                  <a:pt x="6300774" y="0"/>
                </a:lnTo>
                <a:lnTo>
                  <a:pt x="6300774" y="3470676"/>
                </a:lnTo>
                <a:lnTo>
                  <a:pt x="0" y="34706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553054" y="5972663"/>
            <a:ext cx="4728369" cy="3546276"/>
          </a:xfrm>
          <a:custGeom>
            <a:avLst/>
            <a:gdLst/>
            <a:ahLst/>
            <a:cxnLst/>
            <a:rect l="l" t="t" r="r" b="b"/>
            <a:pathLst>
              <a:path w="4728369" h="3546276">
                <a:moveTo>
                  <a:pt x="0" y="0"/>
                </a:moveTo>
                <a:lnTo>
                  <a:pt x="4728368" y="0"/>
                </a:lnTo>
                <a:lnTo>
                  <a:pt x="4728368" y="3546276"/>
                </a:lnTo>
                <a:lnTo>
                  <a:pt x="0" y="35462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705512" y="1755762"/>
            <a:ext cx="11734946" cy="1408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94"/>
              </a:lnSpc>
            </a:pPr>
            <a:r>
              <a:rPr lang="en-US" sz="8281" b="1" dirty="0">
                <a:solidFill>
                  <a:srgbClr val="6E281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TYRINĖJIMAS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44804"/>
            <a:ext cx="6698201" cy="15040555"/>
          </a:xfrm>
          <a:custGeom>
            <a:avLst/>
            <a:gdLst/>
            <a:ahLst/>
            <a:cxnLst/>
            <a:rect l="l" t="t" r="r" b="b"/>
            <a:pathLst>
              <a:path w="6698201" h="15040555">
                <a:moveTo>
                  <a:pt x="0" y="0"/>
                </a:moveTo>
                <a:lnTo>
                  <a:pt x="6698201" y="0"/>
                </a:lnTo>
                <a:lnTo>
                  <a:pt x="6698201" y="15040555"/>
                </a:lnTo>
                <a:lnTo>
                  <a:pt x="0" y="150405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6637" t="-502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698201" y="3455770"/>
            <a:ext cx="11589799" cy="5688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639"/>
              </a:lnSpc>
            </a:pPr>
            <a:r>
              <a:rPr lang="en-US" sz="4028">
                <a:solidFill>
                  <a:srgbClr val="031929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Yra šių tipų muzikos instrumentai:</a:t>
            </a:r>
          </a:p>
          <a:p>
            <a:pPr marL="869657" lvl="1" indent="-434829" algn="l">
              <a:lnSpc>
                <a:spcPts val="5639"/>
              </a:lnSpc>
              <a:buFont typeface="Arial"/>
              <a:buChar char="•"/>
            </a:pPr>
            <a:r>
              <a:rPr lang="en-US" sz="4028">
                <a:solidFill>
                  <a:srgbClr val="031929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pučiamieji, </a:t>
            </a:r>
          </a:p>
          <a:p>
            <a:pPr marL="869657" lvl="1" indent="-434829" algn="l">
              <a:lnSpc>
                <a:spcPts val="5639"/>
              </a:lnSpc>
              <a:buFont typeface="Arial"/>
              <a:buChar char="•"/>
            </a:pPr>
            <a:r>
              <a:rPr lang="en-US" sz="4028">
                <a:solidFill>
                  <a:srgbClr val="031929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klavišiniai,</a:t>
            </a:r>
          </a:p>
          <a:p>
            <a:pPr marL="869657" lvl="1" indent="-434829" algn="l">
              <a:lnSpc>
                <a:spcPts val="5639"/>
              </a:lnSpc>
              <a:buFont typeface="Arial"/>
              <a:buChar char="•"/>
            </a:pPr>
            <a:r>
              <a:rPr lang="en-US" sz="4028">
                <a:solidFill>
                  <a:srgbClr val="031929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styginiai,</a:t>
            </a:r>
          </a:p>
          <a:p>
            <a:pPr marL="869657" lvl="1" indent="-434829" algn="l">
              <a:lnSpc>
                <a:spcPts val="5639"/>
              </a:lnSpc>
              <a:buFont typeface="Arial"/>
              <a:buChar char="•"/>
            </a:pPr>
            <a:r>
              <a:rPr lang="en-US" sz="4028">
                <a:solidFill>
                  <a:srgbClr val="031929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mušamieji..</a:t>
            </a:r>
          </a:p>
          <a:p>
            <a:pPr marL="0" lvl="0" indent="0" algn="l">
              <a:lnSpc>
                <a:spcPts val="5639"/>
              </a:lnSpc>
            </a:pPr>
            <a:endParaRPr lang="en-US" sz="4028">
              <a:solidFill>
                <a:srgbClr val="031929"/>
              </a:solidFill>
              <a:latin typeface="Montaser Arabic"/>
              <a:ea typeface="Montaser Arabic"/>
              <a:cs typeface="Montaser Arabic"/>
              <a:sym typeface="Montaser Arabic"/>
            </a:endParaRPr>
          </a:p>
          <a:p>
            <a:pPr marL="0" lvl="0" indent="0" algn="l">
              <a:lnSpc>
                <a:spcPts val="5639"/>
              </a:lnSpc>
              <a:spcBef>
                <a:spcPct val="0"/>
              </a:spcBef>
            </a:pPr>
            <a:r>
              <a:rPr lang="en-US" sz="4028">
                <a:solidFill>
                  <a:srgbClr val="031929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Muzikos instrumentai skirstomi į šias  kategorijas pagal tai, kaip išgaunamas garsas.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8020320" y="678144"/>
            <a:ext cx="6496238" cy="2252368"/>
            <a:chOff x="0" y="0"/>
            <a:chExt cx="8661650" cy="3003158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8661650" cy="3003158"/>
              <a:chOff x="0" y="0"/>
              <a:chExt cx="10401995" cy="3606568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12700" y="12700"/>
                <a:ext cx="10376595" cy="3581168"/>
              </a:xfrm>
              <a:custGeom>
                <a:avLst/>
                <a:gdLst/>
                <a:ahLst/>
                <a:cxnLst/>
                <a:rect l="l" t="t" r="r" b="b"/>
                <a:pathLst>
                  <a:path w="10376595" h="3581168">
                    <a:moveTo>
                      <a:pt x="9419650" y="3581168"/>
                    </a:moveTo>
                    <a:lnTo>
                      <a:pt x="956945" y="3581168"/>
                    </a:lnTo>
                    <a:cubicBezTo>
                      <a:pt x="428371" y="3581168"/>
                      <a:pt x="0" y="3152670"/>
                      <a:pt x="0" y="1790584"/>
                    </a:cubicBezTo>
                    <a:cubicBezTo>
                      <a:pt x="0" y="428371"/>
                      <a:pt x="428371" y="0"/>
                      <a:pt x="956945" y="0"/>
                    </a:cubicBezTo>
                    <a:lnTo>
                      <a:pt x="9419650" y="0"/>
                    </a:lnTo>
                    <a:cubicBezTo>
                      <a:pt x="9948097" y="0"/>
                      <a:pt x="10376595" y="428371"/>
                      <a:pt x="10376595" y="1790584"/>
                    </a:cubicBezTo>
                    <a:cubicBezTo>
                      <a:pt x="10376595" y="3152670"/>
                      <a:pt x="9948097" y="3581168"/>
                      <a:pt x="9419650" y="3581168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</p:sp>
          <p:sp>
            <p:nvSpPr>
              <p:cNvPr id="7" name="Freeform 7"/>
              <p:cNvSpPr/>
              <p:nvPr/>
            </p:nvSpPr>
            <p:spPr>
              <a:xfrm>
                <a:off x="0" y="0"/>
                <a:ext cx="10401995" cy="3606568"/>
              </a:xfrm>
              <a:custGeom>
                <a:avLst/>
                <a:gdLst/>
                <a:ahLst/>
                <a:cxnLst/>
                <a:rect l="l" t="t" r="r" b="b"/>
                <a:pathLst>
                  <a:path w="10401995" h="3606568">
                    <a:moveTo>
                      <a:pt x="9432350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803284"/>
                    </a:cubicBezTo>
                    <a:cubicBezTo>
                      <a:pt x="0" y="3171593"/>
                      <a:pt x="434975" y="3606568"/>
                      <a:pt x="969645" y="3606568"/>
                    </a:cubicBezTo>
                    <a:lnTo>
                      <a:pt x="9432350" y="3606568"/>
                    </a:lnTo>
                    <a:cubicBezTo>
                      <a:pt x="9967020" y="3606568"/>
                      <a:pt x="10401995" y="3171593"/>
                      <a:pt x="10401995" y="1803284"/>
                    </a:cubicBezTo>
                    <a:cubicBezTo>
                      <a:pt x="10401995" y="434975"/>
                      <a:pt x="9967020" y="0"/>
                      <a:pt x="9432350" y="0"/>
                    </a:cubicBezTo>
                    <a:close/>
                    <a:moveTo>
                      <a:pt x="9432350" y="3581168"/>
                    </a:moveTo>
                    <a:lnTo>
                      <a:pt x="969645" y="3581168"/>
                    </a:lnTo>
                    <a:cubicBezTo>
                      <a:pt x="448945" y="3581168"/>
                      <a:pt x="25400" y="3157623"/>
                      <a:pt x="25400" y="1803284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9432350" y="25400"/>
                    </a:lnTo>
                    <a:cubicBezTo>
                      <a:pt x="9953050" y="25400"/>
                      <a:pt x="10376595" y="448945"/>
                      <a:pt x="10376595" y="1803284"/>
                    </a:cubicBezTo>
                    <a:cubicBezTo>
                      <a:pt x="10376595" y="3157623"/>
                      <a:pt x="9953050" y="3581168"/>
                      <a:pt x="9432350" y="3581168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</p:sp>
        </p:grpSp>
        <p:sp>
          <p:nvSpPr>
            <p:cNvPr id="8" name="TextBox 8"/>
            <p:cNvSpPr txBox="1"/>
            <p:nvPr/>
          </p:nvSpPr>
          <p:spPr>
            <a:xfrm>
              <a:off x="839357" y="336881"/>
              <a:ext cx="7365541" cy="2360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874"/>
                </a:lnSpc>
              </a:pPr>
              <a:r>
                <a:rPr lang="en-US" sz="6249" b="1">
                  <a:solidFill>
                    <a:srgbClr val="031929"/>
                  </a:solidFill>
                  <a:latin typeface="Montaser Arabic Bold"/>
                  <a:ea typeface="Montaser Arabic Bold"/>
                  <a:cs typeface="Montaser Arabic Bold"/>
                  <a:sym typeface="Montaser Arabic Bold"/>
                </a:rPr>
                <a:t>Muzikos instrumentai </a:t>
              </a:r>
            </a:p>
          </p:txBody>
        </p:sp>
      </p:grpSp>
      <p:sp>
        <p:nvSpPr>
          <p:cNvPr id="9" name="Freeform 9"/>
          <p:cNvSpPr/>
          <p:nvPr/>
        </p:nvSpPr>
        <p:spPr>
          <a:xfrm rot="-561370">
            <a:off x="453589" y="4373941"/>
            <a:ext cx="683737" cy="702169"/>
          </a:xfrm>
          <a:custGeom>
            <a:avLst/>
            <a:gdLst/>
            <a:ahLst/>
            <a:cxnLst/>
            <a:rect l="l" t="t" r="r" b="b"/>
            <a:pathLst>
              <a:path w="683737" h="702169">
                <a:moveTo>
                  <a:pt x="0" y="0"/>
                </a:moveTo>
                <a:lnTo>
                  <a:pt x="683737" y="0"/>
                </a:lnTo>
                <a:lnTo>
                  <a:pt x="683737" y="702169"/>
                </a:lnTo>
                <a:lnTo>
                  <a:pt x="0" y="7021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130330">
            <a:off x="5808939" y="2938361"/>
            <a:ext cx="997917" cy="997917"/>
          </a:xfrm>
          <a:custGeom>
            <a:avLst/>
            <a:gdLst/>
            <a:ahLst/>
            <a:cxnLst/>
            <a:rect l="l" t="t" r="r" b="b"/>
            <a:pathLst>
              <a:path w="997917" h="997917">
                <a:moveTo>
                  <a:pt x="0" y="0"/>
                </a:moveTo>
                <a:lnTo>
                  <a:pt x="997918" y="0"/>
                </a:lnTo>
                <a:lnTo>
                  <a:pt x="997918" y="997917"/>
                </a:lnTo>
                <a:lnTo>
                  <a:pt x="0" y="9979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199038">
            <a:off x="1678026" y="1378571"/>
            <a:ext cx="662052" cy="851514"/>
          </a:xfrm>
          <a:custGeom>
            <a:avLst/>
            <a:gdLst/>
            <a:ahLst/>
            <a:cxnLst/>
            <a:rect l="l" t="t" r="r" b="b"/>
            <a:pathLst>
              <a:path w="662052" h="851514">
                <a:moveTo>
                  <a:pt x="0" y="0"/>
                </a:moveTo>
                <a:lnTo>
                  <a:pt x="662052" y="0"/>
                </a:lnTo>
                <a:lnTo>
                  <a:pt x="662052" y="851514"/>
                </a:lnTo>
                <a:lnTo>
                  <a:pt x="0" y="8515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C9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92583" y="6888833"/>
            <a:ext cx="2562178" cy="2755030"/>
          </a:xfrm>
          <a:custGeom>
            <a:avLst/>
            <a:gdLst/>
            <a:ahLst/>
            <a:cxnLst/>
            <a:rect l="l" t="t" r="r" b="b"/>
            <a:pathLst>
              <a:path w="2562178" h="2755030">
                <a:moveTo>
                  <a:pt x="0" y="0"/>
                </a:moveTo>
                <a:lnTo>
                  <a:pt x="2562178" y="0"/>
                </a:lnTo>
                <a:lnTo>
                  <a:pt x="2562178" y="2755030"/>
                </a:lnTo>
                <a:lnTo>
                  <a:pt x="0" y="27550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901798" y="6888833"/>
            <a:ext cx="2161698" cy="2659808"/>
          </a:xfrm>
          <a:custGeom>
            <a:avLst/>
            <a:gdLst/>
            <a:ahLst/>
            <a:cxnLst/>
            <a:rect l="l" t="t" r="r" b="b"/>
            <a:pathLst>
              <a:path w="2161698" h="2659808">
                <a:moveTo>
                  <a:pt x="0" y="0"/>
                </a:moveTo>
                <a:lnTo>
                  <a:pt x="2161698" y="0"/>
                </a:lnTo>
                <a:lnTo>
                  <a:pt x="2161698" y="2659807"/>
                </a:lnTo>
                <a:lnTo>
                  <a:pt x="0" y="26598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82515" y="1590109"/>
            <a:ext cx="2201418" cy="4114800"/>
          </a:xfrm>
          <a:custGeom>
            <a:avLst/>
            <a:gdLst/>
            <a:ahLst/>
            <a:cxnLst/>
            <a:rect l="l" t="t" r="r" b="b"/>
            <a:pathLst>
              <a:path w="2201418" h="4114800">
                <a:moveTo>
                  <a:pt x="0" y="0"/>
                </a:moveTo>
                <a:lnTo>
                  <a:pt x="2201418" y="0"/>
                </a:lnTo>
                <a:lnTo>
                  <a:pt x="22014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582600" y="2001010"/>
            <a:ext cx="3705400" cy="3538657"/>
          </a:xfrm>
          <a:custGeom>
            <a:avLst/>
            <a:gdLst/>
            <a:ahLst/>
            <a:cxnLst/>
            <a:rect l="l" t="t" r="r" b="b"/>
            <a:pathLst>
              <a:path w="3705400" h="3538657">
                <a:moveTo>
                  <a:pt x="0" y="0"/>
                </a:moveTo>
                <a:lnTo>
                  <a:pt x="3705400" y="0"/>
                </a:lnTo>
                <a:lnTo>
                  <a:pt x="3705400" y="3538656"/>
                </a:lnTo>
                <a:lnTo>
                  <a:pt x="0" y="35386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408716" y="7445176"/>
            <a:ext cx="2507088" cy="2306521"/>
          </a:xfrm>
          <a:custGeom>
            <a:avLst/>
            <a:gdLst/>
            <a:ahLst/>
            <a:cxnLst/>
            <a:rect l="l" t="t" r="r" b="b"/>
            <a:pathLst>
              <a:path w="2507088" h="2306521">
                <a:moveTo>
                  <a:pt x="0" y="0"/>
                </a:moveTo>
                <a:lnTo>
                  <a:pt x="2507088" y="0"/>
                </a:lnTo>
                <a:lnTo>
                  <a:pt x="2507088" y="2306521"/>
                </a:lnTo>
                <a:lnTo>
                  <a:pt x="0" y="230652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526735" y="5539666"/>
            <a:ext cx="2055995" cy="3283025"/>
          </a:xfrm>
          <a:custGeom>
            <a:avLst/>
            <a:gdLst/>
            <a:ahLst/>
            <a:cxnLst/>
            <a:rect l="l" t="t" r="r" b="b"/>
            <a:pathLst>
              <a:path w="2055995" h="3283025">
                <a:moveTo>
                  <a:pt x="0" y="0"/>
                </a:moveTo>
                <a:lnTo>
                  <a:pt x="2055995" y="0"/>
                </a:lnTo>
                <a:lnTo>
                  <a:pt x="2055995" y="3283026"/>
                </a:lnTo>
                <a:lnTo>
                  <a:pt x="0" y="328302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066676" y="4478125"/>
            <a:ext cx="2342041" cy="2453566"/>
          </a:xfrm>
          <a:custGeom>
            <a:avLst/>
            <a:gdLst/>
            <a:ahLst/>
            <a:cxnLst/>
            <a:rect l="l" t="t" r="r" b="b"/>
            <a:pathLst>
              <a:path w="2342041" h="2453566">
                <a:moveTo>
                  <a:pt x="0" y="0"/>
                </a:moveTo>
                <a:lnTo>
                  <a:pt x="2342040" y="0"/>
                </a:lnTo>
                <a:lnTo>
                  <a:pt x="2342040" y="2453567"/>
                </a:lnTo>
                <a:lnTo>
                  <a:pt x="0" y="245356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157328" y="4991610"/>
            <a:ext cx="2373825" cy="2453566"/>
          </a:xfrm>
          <a:custGeom>
            <a:avLst/>
            <a:gdLst/>
            <a:ahLst/>
            <a:cxnLst/>
            <a:rect l="l" t="t" r="r" b="b"/>
            <a:pathLst>
              <a:path w="2373825" h="2453566">
                <a:moveTo>
                  <a:pt x="0" y="0"/>
                </a:moveTo>
                <a:lnTo>
                  <a:pt x="2373825" y="0"/>
                </a:lnTo>
                <a:lnTo>
                  <a:pt x="2373825" y="2453566"/>
                </a:lnTo>
                <a:lnTo>
                  <a:pt x="0" y="245356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353533" y="3604334"/>
            <a:ext cx="2972382" cy="2453566"/>
          </a:xfrm>
          <a:custGeom>
            <a:avLst/>
            <a:gdLst/>
            <a:ahLst/>
            <a:cxnLst/>
            <a:rect l="l" t="t" r="r" b="b"/>
            <a:pathLst>
              <a:path w="2972382" h="2453566">
                <a:moveTo>
                  <a:pt x="0" y="0"/>
                </a:moveTo>
                <a:lnTo>
                  <a:pt x="2972382" y="0"/>
                </a:lnTo>
                <a:lnTo>
                  <a:pt x="2972382" y="2453566"/>
                </a:lnTo>
                <a:lnTo>
                  <a:pt x="0" y="245356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694054" y="2655995"/>
            <a:ext cx="3429323" cy="2666299"/>
          </a:xfrm>
          <a:custGeom>
            <a:avLst/>
            <a:gdLst/>
            <a:ahLst/>
            <a:cxnLst/>
            <a:rect l="l" t="t" r="r" b="b"/>
            <a:pathLst>
              <a:path w="3429323" h="2666299">
                <a:moveTo>
                  <a:pt x="0" y="0"/>
                </a:moveTo>
                <a:lnTo>
                  <a:pt x="3429324" y="0"/>
                </a:lnTo>
                <a:lnTo>
                  <a:pt x="3429324" y="2666299"/>
                </a:lnTo>
                <a:lnTo>
                  <a:pt x="0" y="2666299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834569" y="5704909"/>
            <a:ext cx="2962311" cy="1792198"/>
          </a:xfrm>
          <a:custGeom>
            <a:avLst/>
            <a:gdLst/>
            <a:ahLst/>
            <a:cxnLst/>
            <a:rect l="l" t="t" r="r" b="b"/>
            <a:pathLst>
              <a:path w="2962311" h="1792198">
                <a:moveTo>
                  <a:pt x="0" y="0"/>
                </a:moveTo>
                <a:lnTo>
                  <a:pt x="2962310" y="0"/>
                </a:lnTo>
                <a:lnTo>
                  <a:pt x="2962310" y="1792197"/>
                </a:lnTo>
                <a:lnTo>
                  <a:pt x="0" y="179219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2953226" y="340261"/>
            <a:ext cx="12362498" cy="2244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0"/>
              </a:lnSpc>
            </a:pPr>
            <a:r>
              <a:rPr lang="en-US" sz="43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Padiskutuokime</a:t>
            </a:r>
          </a:p>
          <a:p>
            <a:pPr algn="ctr">
              <a:lnSpc>
                <a:spcPts val="6020"/>
              </a:lnSpc>
            </a:pPr>
            <a:r>
              <a:rPr lang="en-US" sz="43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Kaip išgaunamas garsas šiais instrumentais?</a:t>
            </a:r>
          </a:p>
          <a:p>
            <a:pPr algn="ctr">
              <a:lnSpc>
                <a:spcPts val="5880"/>
              </a:lnSpc>
            </a:pPr>
            <a:r>
              <a:rPr lang="en-US" sz="42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Kaip muzikantas keičia garso stiprumą ir aukštį?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C9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8187" y="0"/>
            <a:ext cx="17151626" cy="2517913"/>
            <a:chOff x="0" y="0"/>
            <a:chExt cx="4517301" cy="6631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17301" cy="663154"/>
            </a:xfrm>
            <a:custGeom>
              <a:avLst/>
              <a:gdLst/>
              <a:ahLst/>
              <a:cxnLst/>
              <a:rect l="l" t="t" r="r" b="b"/>
              <a:pathLst>
                <a:path w="4517301" h="663154">
                  <a:moveTo>
                    <a:pt x="23020" y="0"/>
                  </a:moveTo>
                  <a:lnTo>
                    <a:pt x="4494280" y="0"/>
                  </a:lnTo>
                  <a:cubicBezTo>
                    <a:pt x="4500386" y="0"/>
                    <a:pt x="4506241" y="2425"/>
                    <a:pt x="4510558" y="6743"/>
                  </a:cubicBezTo>
                  <a:cubicBezTo>
                    <a:pt x="4514875" y="11060"/>
                    <a:pt x="4517301" y="16915"/>
                    <a:pt x="4517301" y="23020"/>
                  </a:cubicBezTo>
                  <a:lnTo>
                    <a:pt x="4517301" y="640134"/>
                  </a:lnTo>
                  <a:cubicBezTo>
                    <a:pt x="4517301" y="646239"/>
                    <a:pt x="4514875" y="652094"/>
                    <a:pt x="4510558" y="656412"/>
                  </a:cubicBezTo>
                  <a:cubicBezTo>
                    <a:pt x="4506241" y="660729"/>
                    <a:pt x="4500386" y="663154"/>
                    <a:pt x="4494280" y="663154"/>
                  </a:cubicBezTo>
                  <a:lnTo>
                    <a:pt x="23020" y="663154"/>
                  </a:lnTo>
                  <a:cubicBezTo>
                    <a:pt x="16915" y="663154"/>
                    <a:pt x="11060" y="660729"/>
                    <a:pt x="6743" y="656412"/>
                  </a:cubicBezTo>
                  <a:cubicBezTo>
                    <a:pt x="2425" y="652094"/>
                    <a:pt x="0" y="646239"/>
                    <a:pt x="0" y="640134"/>
                  </a:cubicBezTo>
                  <a:lnTo>
                    <a:pt x="0" y="23020"/>
                  </a:lnTo>
                  <a:cubicBezTo>
                    <a:pt x="0" y="16915"/>
                    <a:pt x="2425" y="11060"/>
                    <a:pt x="6743" y="6743"/>
                  </a:cubicBezTo>
                  <a:cubicBezTo>
                    <a:pt x="11060" y="2425"/>
                    <a:pt x="16915" y="0"/>
                    <a:pt x="23020" y="0"/>
                  </a:cubicBezTo>
                  <a:close/>
                </a:path>
              </a:pathLst>
            </a:custGeom>
            <a:solidFill>
              <a:srgbClr val="F4AF18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17301" cy="7012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49716" y="3697422"/>
            <a:ext cx="6361938" cy="6589578"/>
          </a:xfrm>
          <a:custGeom>
            <a:avLst/>
            <a:gdLst/>
            <a:ahLst/>
            <a:cxnLst/>
            <a:rect l="l" t="t" r="r" b="b"/>
            <a:pathLst>
              <a:path w="6361938" h="6589578">
                <a:moveTo>
                  <a:pt x="0" y="0"/>
                </a:moveTo>
                <a:lnTo>
                  <a:pt x="6361938" y="0"/>
                </a:lnTo>
                <a:lnTo>
                  <a:pt x="6361938" y="6589578"/>
                </a:lnTo>
                <a:lnTo>
                  <a:pt x="0" y="65895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725337" y="3815754"/>
            <a:ext cx="6247694" cy="6471246"/>
          </a:xfrm>
          <a:custGeom>
            <a:avLst/>
            <a:gdLst/>
            <a:ahLst/>
            <a:cxnLst/>
            <a:rect l="l" t="t" r="r" b="b"/>
            <a:pathLst>
              <a:path w="6247694" h="6471246">
                <a:moveTo>
                  <a:pt x="0" y="0"/>
                </a:moveTo>
                <a:lnTo>
                  <a:pt x="6247694" y="0"/>
                </a:lnTo>
                <a:lnTo>
                  <a:pt x="6247694" y="6471246"/>
                </a:lnTo>
                <a:lnTo>
                  <a:pt x="0" y="64712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891929" y="3374728"/>
            <a:ext cx="6504141" cy="6736870"/>
          </a:xfrm>
          <a:custGeom>
            <a:avLst/>
            <a:gdLst/>
            <a:ahLst/>
            <a:cxnLst/>
            <a:rect l="l" t="t" r="r" b="b"/>
            <a:pathLst>
              <a:path w="6504141" h="6736870">
                <a:moveTo>
                  <a:pt x="0" y="0"/>
                </a:moveTo>
                <a:lnTo>
                  <a:pt x="6504142" y="0"/>
                </a:lnTo>
                <a:lnTo>
                  <a:pt x="6504142" y="6736870"/>
                </a:lnTo>
                <a:lnTo>
                  <a:pt x="0" y="67368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450147">
            <a:off x="-872103" y="3233666"/>
            <a:ext cx="4785863" cy="2330117"/>
          </a:xfrm>
          <a:custGeom>
            <a:avLst/>
            <a:gdLst/>
            <a:ahLst/>
            <a:cxnLst/>
            <a:rect l="l" t="t" r="r" b="b"/>
            <a:pathLst>
              <a:path w="4785863" h="2330117">
                <a:moveTo>
                  <a:pt x="0" y="0"/>
                </a:moveTo>
                <a:lnTo>
                  <a:pt x="4785863" y="0"/>
                </a:lnTo>
                <a:lnTo>
                  <a:pt x="4785863" y="2330117"/>
                </a:lnTo>
                <a:lnTo>
                  <a:pt x="0" y="233011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76545" y="5740748"/>
            <a:ext cx="5115385" cy="4245769"/>
          </a:xfrm>
          <a:custGeom>
            <a:avLst/>
            <a:gdLst/>
            <a:ahLst/>
            <a:cxnLst/>
            <a:rect l="l" t="t" r="r" b="b"/>
            <a:pathLst>
              <a:path w="5115385" h="4245769">
                <a:moveTo>
                  <a:pt x="0" y="0"/>
                </a:moveTo>
                <a:lnTo>
                  <a:pt x="5115384" y="0"/>
                </a:lnTo>
                <a:lnTo>
                  <a:pt x="5115384" y="4245769"/>
                </a:lnTo>
                <a:lnTo>
                  <a:pt x="0" y="424576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219356" y="3968108"/>
            <a:ext cx="5681829" cy="3652942"/>
          </a:xfrm>
          <a:custGeom>
            <a:avLst/>
            <a:gdLst/>
            <a:ahLst/>
            <a:cxnLst/>
            <a:rect l="l" t="t" r="r" b="b"/>
            <a:pathLst>
              <a:path w="5681829" h="3652942">
                <a:moveTo>
                  <a:pt x="0" y="0"/>
                </a:moveTo>
                <a:lnTo>
                  <a:pt x="5681829" y="0"/>
                </a:lnTo>
                <a:lnTo>
                  <a:pt x="5681829" y="3652942"/>
                </a:lnTo>
                <a:lnTo>
                  <a:pt x="0" y="365294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891929" y="7297799"/>
            <a:ext cx="4119918" cy="2465084"/>
          </a:xfrm>
          <a:custGeom>
            <a:avLst/>
            <a:gdLst/>
            <a:ahLst/>
            <a:cxnLst/>
            <a:rect l="l" t="t" r="r" b="b"/>
            <a:pathLst>
              <a:path w="4119918" h="2465084">
                <a:moveTo>
                  <a:pt x="0" y="0"/>
                </a:moveTo>
                <a:lnTo>
                  <a:pt x="4119918" y="0"/>
                </a:lnTo>
                <a:lnTo>
                  <a:pt x="4119918" y="2465084"/>
                </a:lnTo>
                <a:lnTo>
                  <a:pt x="0" y="246508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110571" y="3815754"/>
            <a:ext cx="3701929" cy="5552893"/>
          </a:xfrm>
          <a:custGeom>
            <a:avLst/>
            <a:gdLst/>
            <a:ahLst/>
            <a:cxnLst/>
            <a:rect l="l" t="t" r="r" b="b"/>
            <a:pathLst>
              <a:path w="3701929" h="5552893">
                <a:moveTo>
                  <a:pt x="0" y="0"/>
                </a:moveTo>
                <a:lnTo>
                  <a:pt x="3701929" y="0"/>
                </a:lnTo>
                <a:lnTo>
                  <a:pt x="3701929" y="5552894"/>
                </a:lnTo>
                <a:lnTo>
                  <a:pt x="0" y="555289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204047" y="3522480"/>
            <a:ext cx="1906524" cy="4114800"/>
          </a:xfrm>
          <a:custGeom>
            <a:avLst/>
            <a:gdLst/>
            <a:ahLst/>
            <a:cxnLst/>
            <a:rect l="l" t="t" r="r" b="b"/>
            <a:pathLst>
              <a:path w="1906524" h="4114800">
                <a:moveTo>
                  <a:pt x="0" y="0"/>
                </a:moveTo>
                <a:lnTo>
                  <a:pt x="1906524" y="0"/>
                </a:lnTo>
                <a:lnTo>
                  <a:pt x="19065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582185" y="7954425"/>
            <a:ext cx="6638001" cy="2488067"/>
          </a:xfrm>
          <a:custGeom>
            <a:avLst/>
            <a:gdLst/>
            <a:ahLst/>
            <a:cxnLst/>
            <a:rect l="l" t="t" r="r" b="b"/>
            <a:pathLst>
              <a:path w="6638001" h="2488067">
                <a:moveTo>
                  <a:pt x="0" y="0"/>
                </a:moveTo>
                <a:lnTo>
                  <a:pt x="6638001" y="0"/>
                </a:lnTo>
                <a:lnTo>
                  <a:pt x="6638001" y="2488067"/>
                </a:lnTo>
                <a:lnTo>
                  <a:pt x="0" y="248806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281918" y="-95250"/>
            <a:ext cx="16691113" cy="2451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39"/>
              </a:lnSpc>
            </a:pPr>
            <a:r>
              <a:rPr lang="en-US" sz="4671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Pasirinkite po instrumentą iš skirtingos grupės ir pagalvokite, kaip jų sandaros ir medžiagų ypatybės padeda sukurti skirtingo aukščio ir stiprumo garsus.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28700" y="2902434"/>
            <a:ext cx="5190656" cy="794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</a:pPr>
            <a:r>
              <a:rPr lang="en-US" sz="46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Mušamieji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665682" y="2560460"/>
            <a:ext cx="2789177" cy="814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64"/>
              </a:lnSpc>
            </a:pPr>
            <a:r>
              <a:rPr lang="en-US" sz="476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Styginiai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454595" y="2767498"/>
            <a:ext cx="2789177" cy="754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</a:pPr>
            <a:r>
              <a:rPr lang="en-US" sz="4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Pučiamieji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373462" y="8478300"/>
            <a:ext cx="7358309" cy="1253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74"/>
              </a:lnSpc>
            </a:pPr>
            <a:r>
              <a:rPr lang="en-US" sz="362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Užpildykite mokinio lapus, atsakydami į klausimus.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AF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86374" y="2865130"/>
            <a:ext cx="15315253" cy="4556740"/>
          </a:xfrm>
          <a:custGeom>
            <a:avLst/>
            <a:gdLst/>
            <a:ahLst/>
            <a:cxnLst/>
            <a:rect l="l" t="t" r="r" b="b"/>
            <a:pathLst>
              <a:path w="15315253" h="4556740">
                <a:moveTo>
                  <a:pt x="0" y="0"/>
                </a:moveTo>
                <a:lnTo>
                  <a:pt x="15315252" y="0"/>
                </a:lnTo>
                <a:lnTo>
                  <a:pt x="15315252" y="4556740"/>
                </a:lnTo>
                <a:lnTo>
                  <a:pt x="0" y="45567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613040" y="3255967"/>
            <a:ext cx="13061920" cy="3641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75"/>
              </a:lnSpc>
            </a:pPr>
            <a:r>
              <a:rPr lang="en-US" sz="6911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Pasitikrinkime, ar žinome, kaip išgaunamas garsas šiais instrumentais?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92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2670792"/>
            <a:ext cx="4751679" cy="5351700"/>
            <a:chOff x="0" y="0"/>
            <a:chExt cx="4057408" cy="4569759"/>
          </a:xfrm>
        </p:grpSpPr>
        <p:sp>
          <p:nvSpPr>
            <p:cNvPr id="3" name="Freeform 3"/>
            <p:cNvSpPr/>
            <p:nvPr/>
          </p:nvSpPr>
          <p:spPr>
            <a:xfrm>
              <a:off x="12700" y="12700"/>
              <a:ext cx="3992638" cy="4501180"/>
            </a:xfrm>
            <a:custGeom>
              <a:avLst/>
              <a:gdLst/>
              <a:ahLst/>
              <a:cxnLst/>
              <a:rect l="l" t="t" r="r" b="b"/>
              <a:pathLst>
                <a:path w="3992638" h="4501180">
                  <a:moveTo>
                    <a:pt x="146050" y="4501180"/>
                  </a:moveTo>
                  <a:lnTo>
                    <a:pt x="3846588" y="4501180"/>
                  </a:lnTo>
                  <a:cubicBezTo>
                    <a:pt x="3926598" y="4501180"/>
                    <a:pt x="3992638" y="4435139"/>
                    <a:pt x="3992638" y="4355130"/>
                  </a:cubicBezTo>
                  <a:lnTo>
                    <a:pt x="3992638" y="146050"/>
                  </a:lnTo>
                  <a:cubicBezTo>
                    <a:pt x="3992638" y="66040"/>
                    <a:pt x="3926598" y="0"/>
                    <a:pt x="3846588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4355130"/>
                  </a:lnTo>
                  <a:cubicBezTo>
                    <a:pt x="0" y="4436409"/>
                    <a:pt x="66040" y="4501180"/>
                    <a:pt x="146050" y="4501180"/>
                  </a:cubicBezTo>
                  <a:close/>
                </a:path>
              </a:pathLst>
            </a:custGeom>
            <a:solidFill>
              <a:srgbClr val="FFF7E4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4057408" cy="4569759"/>
            </a:xfrm>
            <a:custGeom>
              <a:avLst/>
              <a:gdLst/>
              <a:ahLst/>
              <a:cxnLst/>
              <a:rect l="l" t="t" r="r" b="b"/>
              <a:pathLst>
                <a:path w="4057408" h="4569759">
                  <a:moveTo>
                    <a:pt x="3993908" y="74930"/>
                  </a:moveTo>
                  <a:cubicBezTo>
                    <a:pt x="3965968" y="30480"/>
                    <a:pt x="3916438" y="0"/>
                    <a:pt x="3859288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4367830"/>
                  </a:lnTo>
                  <a:cubicBezTo>
                    <a:pt x="0" y="4419899"/>
                    <a:pt x="25400" y="4465619"/>
                    <a:pt x="63500" y="4494830"/>
                  </a:cubicBezTo>
                  <a:cubicBezTo>
                    <a:pt x="91440" y="4539280"/>
                    <a:pt x="140970" y="4569759"/>
                    <a:pt x="209154" y="4569759"/>
                  </a:cubicBezTo>
                  <a:lnTo>
                    <a:pt x="3898658" y="4569759"/>
                  </a:lnTo>
                  <a:cubicBezTo>
                    <a:pt x="3986288" y="4569759"/>
                    <a:pt x="4057408" y="4498639"/>
                    <a:pt x="4057408" y="4411009"/>
                  </a:cubicBezTo>
                  <a:lnTo>
                    <a:pt x="4057408" y="216919"/>
                  </a:lnTo>
                  <a:cubicBezTo>
                    <a:pt x="4057408" y="149860"/>
                    <a:pt x="4032008" y="104140"/>
                    <a:pt x="3993908" y="74930"/>
                  </a:cubicBezTo>
                  <a:close/>
                  <a:moveTo>
                    <a:pt x="12700" y="4367830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3859288" y="12700"/>
                  </a:lnTo>
                  <a:cubicBezTo>
                    <a:pt x="3939298" y="12700"/>
                    <a:pt x="4005338" y="78740"/>
                    <a:pt x="4005338" y="158750"/>
                  </a:cubicBezTo>
                  <a:lnTo>
                    <a:pt x="4005338" y="4367830"/>
                  </a:lnTo>
                  <a:cubicBezTo>
                    <a:pt x="4005338" y="4447839"/>
                    <a:pt x="3939298" y="4513880"/>
                    <a:pt x="3859288" y="4513880"/>
                  </a:cubicBezTo>
                  <a:lnTo>
                    <a:pt x="158750" y="4513880"/>
                  </a:lnTo>
                  <a:cubicBezTo>
                    <a:pt x="78740" y="4513880"/>
                    <a:pt x="12700" y="4449109"/>
                    <a:pt x="12700" y="4367830"/>
                  </a:cubicBezTo>
                  <a:close/>
                </a:path>
              </a:pathLst>
            </a:custGeom>
            <a:solidFill>
              <a:srgbClr val="031929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6768160" y="2670792"/>
            <a:ext cx="4751679" cy="5351700"/>
            <a:chOff x="0" y="0"/>
            <a:chExt cx="4057408" cy="4569759"/>
          </a:xfrm>
        </p:grpSpPr>
        <p:sp>
          <p:nvSpPr>
            <p:cNvPr id="6" name="Freeform 6"/>
            <p:cNvSpPr/>
            <p:nvPr/>
          </p:nvSpPr>
          <p:spPr>
            <a:xfrm>
              <a:off x="12700" y="12700"/>
              <a:ext cx="3992638" cy="4501180"/>
            </a:xfrm>
            <a:custGeom>
              <a:avLst/>
              <a:gdLst/>
              <a:ahLst/>
              <a:cxnLst/>
              <a:rect l="l" t="t" r="r" b="b"/>
              <a:pathLst>
                <a:path w="3992638" h="4501180">
                  <a:moveTo>
                    <a:pt x="146050" y="4501180"/>
                  </a:moveTo>
                  <a:lnTo>
                    <a:pt x="3846588" y="4501180"/>
                  </a:lnTo>
                  <a:cubicBezTo>
                    <a:pt x="3926598" y="4501180"/>
                    <a:pt x="3992638" y="4435139"/>
                    <a:pt x="3992638" y="4355130"/>
                  </a:cubicBezTo>
                  <a:lnTo>
                    <a:pt x="3992638" y="146050"/>
                  </a:lnTo>
                  <a:cubicBezTo>
                    <a:pt x="3992638" y="66040"/>
                    <a:pt x="3926598" y="0"/>
                    <a:pt x="3846588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4355130"/>
                  </a:lnTo>
                  <a:cubicBezTo>
                    <a:pt x="0" y="4436409"/>
                    <a:pt x="66040" y="4501180"/>
                    <a:pt x="146050" y="4501180"/>
                  </a:cubicBezTo>
                  <a:close/>
                </a:path>
              </a:pathLst>
            </a:custGeom>
            <a:solidFill>
              <a:srgbClr val="FFF7E4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4057408" cy="4569759"/>
            </a:xfrm>
            <a:custGeom>
              <a:avLst/>
              <a:gdLst/>
              <a:ahLst/>
              <a:cxnLst/>
              <a:rect l="l" t="t" r="r" b="b"/>
              <a:pathLst>
                <a:path w="4057408" h="4569759">
                  <a:moveTo>
                    <a:pt x="3993908" y="74930"/>
                  </a:moveTo>
                  <a:cubicBezTo>
                    <a:pt x="3965968" y="30480"/>
                    <a:pt x="3916438" y="0"/>
                    <a:pt x="3859288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4367830"/>
                  </a:lnTo>
                  <a:cubicBezTo>
                    <a:pt x="0" y="4419899"/>
                    <a:pt x="25400" y="4465619"/>
                    <a:pt x="63500" y="4494830"/>
                  </a:cubicBezTo>
                  <a:cubicBezTo>
                    <a:pt x="91440" y="4539280"/>
                    <a:pt x="140970" y="4569759"/>
                    <a:pt x="209154" y="4569759"/>
                  </a:cubicBezTo>
                  <a:lnTo>
                    <a:pt x="3898658" y="4569759"/>
                  </a:lnTo>
                  <a:cubicBezTo>
                    <a:pt x="3986288" y="4569759"/>
                    <a:pt x="4057408" y="4498639"/>
                    <a:pt x="4057408" y="4411009"/>
                  </a:cubicBezTo>
                  <a:lnTo>
                    <a:pt x="4057408" y="216919"/>
                  </a:lnTo>
                  <a:cubicBezTo>
                    <a:pt x="4057408" y="149860"/>
                    <a:pt x="4032008" y="104140"/>
                    <a:pt x="3993908" y="74930"/>
                  </a:cubicBezTo>
                  <a:close/>
                  <a:moveTo>
                    <a:pt x="12700" y="4367830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3859288" y="12700"/>
                  </a:lnTo>
                  <a:cubicBezTo>
                    <a:pt x="3939298" y="12700"/>
                    <a:pt x="4005338" y="78740"/>
                    <a:pt x="4005338" y="158750"/>
                  </a:cubicBezTo>
                  <a:lnTo>
                    <a:pt x="4005338" y="4367830"/>
                  </a:lnTo>
                  <a:cubicBezTo>
                    <a:pt x="4005338" y="4447839"/>
                    <a:pt x="3939298" y="4513880"/>
                    <a:pt x="3859288" y="4513880"/>
                  </a:cubicBezTo>
                  <a:lnTo>
                    <a:pt x="158750" y="4513880"/>
                  </a:lnTo>
                  <a:cubicBezTo>
                    <a:pt x="78740" y="4513880"/>
                    <a:pt x="12700" y="4449109"/>
                    <a:pt x="12700" y="4367830"/>
                  </a:cubicBezTo>
                  <a:close/>
                </a:path>
              </a:pathLst>
            </a:custGeom>
            <a:solidFill>
              <a:srgbClr val="031929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2507621" y="2670792"/>
            <a:ext cx="4751679" cy="5351700"/>
            <a:chOff x="0" y="0"/>
            <a:chExt cx="4057408" cy="4569759"/>
          </a:xfrm>
        </p:grpSpPr>
        <p:sp>
          <p:nvSpPr>
            <p:cNvPr id="9" name="Freeform 9"/>
            <p:cNvSpPr/>
            <p:nvPr/>
          </p:nvSpPr>
          <p:spPr>
            <a:xfrm>
              <a:off x="12700" y="12700"/>
              <a:ext cx="3992638" cy="4501180"/>
            </a:xfrm>
            <a:custGeom>
              <a:avLst/>
              <a:gdLst/>
              <a:ahLst/>
              <a:cxnLst/>
              <a:rect l="l" t="t" r="r" b="b"/>
              <a:pathLst>
                <a:path w="3992638" h="4501180">
                  <a:moveTo>
                    <a:pt x="146050" y="4501180"/>
                  </a:moveTo>
                  <a:lnTo>
                    <a:pt x="3846588" y="4501180"/>
                  </a:lnTo>
                  <a:cubicBezTo>
                    <a:pt x="3926598" y="4501180"/>
                    <a:pt x="3992638" y="4435139"/>
                    <a:pt x="3992638" y="4355130"/>
                  </a:cubicBezTo>
                  <a:lnTo>
                    <a:pt x="3992638" y="146050"/>
                  </a:lnTo>
                  <a:cubicBezTo>
                    <a:pt x="3992638" y="66040"/>
                    <a:pt x="3926598" y="0"/>
                    <a:pt x="3846588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4355130"/>
                  </a:lnTo>
                  <a:cubicBezTo>
                    <a:pt x="0" y="4436409"/>
                    <a:pt x="66040" y="4501180"/>
                    <a:pt x="146050" y="4501180"/>
                  </a:cubicBezTo>
                  <a:close/>
                </a:path>
              </a:pathLst>
            </a:custGeom>
            <a:solidFill>
              <a:srgbClr val="FFF7E4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4057408" cy="4569759"/>
            </a:xfrm>
            <a:custGeom>
              <a:avLst/>
              <a:gdLst/>
              <a:ahLst/>
              <a:cxnLst/>
              <a:rect l="l" t="t" r="r" b="b"/>
              <a:pathLst>
                <a:path w="4057408" h="4569759">
                  <a:moveTo>
                    <a:pt x="3993908" y="74930"/>
                  </a:moveTo>
                  <a:cubicBezTo>
                    <a:pt x="3965968" y="30480"/>
                    <a:pt x="3916438" y="0"/>
                    <a:pt x="3859288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4367830"/>
                  </a:lnTo>
                  <a:cubicBezTo>
                    <a:pt x="0" y="4419899"/>
                    <a:pt x="25400" y="4465619"/>
                    <a:pt x="63500" y="4494830"/>
                  </a:cubicBezTo>
                  <a:cubicBezTo>
                    <a:pt x="91440" y="4539280"/>
                    <a:pt x="140970" y="4569759"/>
                    <a:pt x="209154" y="4569759"/>
                  </a:cubicBezTo>
                  <a:lnTo>
                    <a:pt x="3898658" y="4569759"/>
                  </a:lnTo>
                  <a:cubicBezTo>
                    <a:pt x="3986288" y="4569759"/>
                    <a:pt x="4057408" y="4498639"/>
                    <a:pt x="4057408" y="4411009"/>
                  </a:cubicBezTo>
                  <a:lnTo>
                    <a:pt x="4057408" y="216919"/>
                  </a:lnTo>
                  <a:cubicBezTo>
                    <a:pt x="4057408" y="149860"/>
                    <a:pt x="4032008" y="104140"/>
                    <a:pt x="3993908" y="74930"/>
                  </a:cubicBezTo>
                  <a:close/>
                  <a:moveTo>
                    <a:pt x="12700" y="4367830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3859288" y="12700"/>
                  </a:lnTo>
                  <a:cubicBezTo>
                    <a:pt x="3939298" y="12700"/>
                    <a:pt x="4005338" y="78740"/>
                    <a:pt x="4005338" y="158750"/>
                  </a:cubicBezTo>
                  <a:lnTo>
                    <a:pt x="4005338" y="4367830"/>
                  </a:lnTo>
                  <a:cubicBezTo>
                    <a:pt x="4005338" y="4447839"/>
                    <a:pt x="3939298" y="4513880"/>
                    <a:pt x="3859288" y="4513880"/>
                  </a:cubicBezTo>
                  <a:lnTo>
                    <a:pt x="158750" y="4513880"/>
                  </a:lnTo>
                  <a:cubicBezTo>
                    <a:pt x="78740" y="4513880"/>
                    <a:pt x="12700" y="4449109"/>
                    <a:pt x="12700" y="4367830"/>
                  </a:cubicBezTo>
                  <a:close/>
                </a:path>
              </a:pathLst>
            </a:custGeom>
            <a:solidFill>
              <a:srgbClr val="031929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7143178" y="1029046"/>
            <a:ext cx="4001644" cy="973728"/>
            <a:chOff x="0" y="0"/>
            <a:chExt cx="9065658" cy="2205963"/>
          </a:xfrm>
        </p:grpSpPr>
        <p:sp>
          <p:nvSpPr>
            <p:cNvPr id="12" name="Freeform 12"/>
            <p:cNvSpPr/>
            <p:nvPr/>
          </p:nvSpPr>
          <p:spPr>
            <a:xfrm>
              <a:off x="12700" y="12700"/>
              <a:ext cx="9040257" cy="2180563"/>
            </a:xfrm>
            <a:custGeom>
              <a:avLst/>
              <a:gdLst/>
              <a:ahLst/>
              <a:cxnLst/>
              <a:rect l="l" t="t" r="r" b="b"/>
              <a:pathLst>
                <a:path w="9040257" h="2180563">
                  <a:moveTo>
                    <a:pt x="8083313" y="2180563"/>
                  </a:moveTo>
                  <a:lnTo>
                    <a:pt x="956945" y="2180563"/>
                  </a:lnTo>
                  <a:cubicBezTo>
                    <a:pt x="428371" y="2180563"/>
                    <a:pt x="0" y="1752065"/>
                    <a:pt x="0" y="1090282"/>
                  </a:cubicBezTo>
                  <a:cubicBezTo>
                    <a:pt x="0" y="428371"/>
                    <a:pt x="428371" y="0"/>
                    <a:pt x="956945" y="0"/>
                  </a:cubicBezTo>
                  <a:lnTo>
                    <a:pt x="8083313" y="0"/>
                  </a:lnTo>
                  <a:cubicBezTo>
                    <a:pt x="8611760" y="0"/>
                    <a:pt x="9040257" y="428371"/>
                    <a:pt x="9040257" y="1090282"/>
                  </a:cubicBezTo>
                  <a:cubicBezTo>
                    <a:pt x="9040257" y="1752065"/>
                    <a:pt x="8611760" y="2180563"/>
                    <a:pt x="8083313" y="2180563"/>
                  </a:cubicBezTo>
                  <a:close/>
                </a:path>
              </a:pathLst>
            </a:custGeom>
            <a:solidFill>
              <a:srgbClr val="FFD93B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0" y="0"/>
              <a:ext cx="9065657" cy="2205963"/>
            </a:xfrm>
            <a:custGeom>
              <a:avLst/>
              <a:gdLst/>
              <a:ahLst/>
              <a:cxnLst/>
              <a:rect l="l" t="t" r="r" b="b"/>
              <a:pathLst>
                <a:path w="9065657" h="2205963">
                  <a:moveTo>
                    <a:pt x="8096013" y="0"/>
                  </a:moveTo>
                  <a:lnTo>
                    <a:pt x="969645" y="0"/>
                  </a:lnTo>
                  <a:cubicBezTo>
                    <a:pt x="434975" y="0"/>
                    <a:pt x="0" y="434975"/>
                    <a:pt x="0" y="1102982"/>
                  </a:cubicBezTo>
                  <a:cubicBezTo>
                    <a:pt x="0" y="1770988"/>
                    <a:pt x="434975" y="2205963"/>
                    <a:pt x="969645" y="2205963"/>
                  </a:cubicBezTo>
                  <a:lnTo>
                    <a:pt x="8096013" y="2205963"/>
                  </a:lnTo>
                  <a:cubicBezTo>
                    <a:pt x="8630682" y="2205963"/>
                    <a:pt x="9065657" y="1770988"/>
                    <a:pt x="9065657" y="1102982"/>
                  </a:cubicBezTo>
                  <a:cubicBezTo>
                    <a:pt x="9065657" y="434975"/>
                    <a:pt x="8630682" y="0"/>
                    <a:pt x="8096013" y="0"/>
                  </a:cubicBezTo>
                  <a:close/>
                  <a:moveTo>
                    <a:pt x="8096013" y="2180563"/>
                  </a:moveTo>
                  <a:lnTo>
                    <a:pt x="969645" y="2180563"/>
                  </a:lnTo>
                  <a:cubicBezTo>
                    <a:pt x="448945" y="2180563"/>
                    <a:pt x="25400" y="1757018"/>
                    <a:pt x="25400" y="1102982"/>
                  </a:cubicBezTo>
                  <a:cubicBezTo>
                    <a:pt x="25400" y="448945"/>
                    <a:pt x="448945" y="25400"/>
                    <a:pt x="969645" y="25400"/>
                  </a:cubicBezTo>
                  <a:lnTo>
                    <a:pt x="8096013" y="25400"/>
                  </a:lnTo>
                  <a:cubicBezTo>
                    <a:pt x="8616713" y="25400"/>
                    <a:pt x="9040257" y="448945"/>
                    <a:pt x="9040257" y="1102982"/>
                  </a:cubicBezTo>
                  <a:cubicBezTo>
                    <a:pt x="9040257" y="1757018"/>
                    <a:pt x="8616713" y="2180563"/>
                    <a:pt x="8096013" y="2180563"/>
                  </a:cubicBezTo>
                  <a:close/>
                </a:path>
              </a:pathLst>
            </a:custGeom>
            <a:solidFill>
              <a:srgbClr val="031929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028700" y="8483398"/>
            <a:ext cx="4751679" cy="775335"/>
            <a:chOff x="0" y="0"/>
            <a:chExt cx="6335572" cy="1033780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6335572" cy="1033780"/>
              <a:chOff x="0" y="0"/>
              <a:chExt cx="13580439" cy="221593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2700" y="12700"/>
                <a:ext cx="13555039" cy="2190529"/>
              </a:xfrm>
              <a:custGeom>
                <a:avLst/>
                <a:gdLst/>
                <a:ahLst/>
                <a:cxnLst/>
                <a:rect l="l" t="t" r="r" b="b"/>
                <a:pathLst>
                  <a:path w="13555039" h="2190529">
                    <a:moveTo>
                      <a:pt x="12598094" y="2190529"/>
                    </a:moveTo>
                    <a:lnTo>
                      <a:pt x="956945" y="2190529"/>
                    </a:lnTo>
                    <a:cubicBezTo>
                      <a:pt x="428371" y="2190529"/>
                      <a:pt x="0" y="1762032"/>
                      <a:pt x="0" y="1095265"/>
                    </a:cubicBezTo>
                    <a:cubicBezTo>
                      <a:pt x="0" y="428371"/>
                      <a:pt x="428371" y="0"/>
                      <a:pt x="956945" y="0"/>
                    </a:cubicBezTo>
                    <a:lnTo>
                      <a:pt x="12598094" y="0"/>
                    </a:lnTo>
                    <a:cubicBezTo>
                      <a:pt x="13126541" y="0"/>
                      <a:pt x="13555039" y="428371"/>
                      <a:pt x="13555039" y="1095265"/>
                    </a:cubicBezTo>
                    <a:cubicBezTo>
                      <a:pt x="13555039" y="1762032"/>
                      <a:pt x="13126541" y="2190529"/>
                      <a:pt x="12598094" y="2190529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</p:sp>
          <p:sp>
            <p:nvSpPr>
              <p:cNvPr id="17" name="Freeform 17"/>
              <p:cNvSpPr/>
              <p:nvPr/>
            </p:nvSpPr>
            <p:spPr>
              <a:xfrm>
                <a:off x="0" y="0"/>
                <a:ext cx="13580439" cy="2215929"/>
              </a:xfrm>
              <a:custGeom>
                <a:avLst/>
                <a:gdLst/>
                <a:ahLst/>
                <a:cxnLst/>
                <a:rect l="l" t="t" r="r" b="b"/>
                <a:pathLst>
                  <a:path w="13580439" h="2215929">
                    <a:moveTo>
                      <a:pt x="12610794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07965"/>
                    </a:cubicBezTo>
                    <a:cubicBezTo>
                      <a:pt x="0" y="1780954"/>
                      <a:pt x="434975" y="2215929"/>
                      <a:pt x="969645" y="2215929"/>
                    </a:cubicBezTo>
                    <a:lnTo>
                      <a:pt x="12610794" y="2215929"/>
                    </a:lnTo>
                    <a:cubicBezTo>
                      <a:pt x="13145464" y="2215929"/>
                      <a:pt x="13580439" y="1780954"/>
                      <a:pt x="13580439" y="1107965"/>
                    </a:cubicBezTo>
                    <a:cubicBezTo>
                      <a:pt x="13580439" y="434975"/>
                      <a:pt x="13145464" y="0"/>
                      <a:pt x="12610794" y="0"/>
                    </a:cubicBezTo>
                    <a:close/>
                    <a:moveTo>
                      <a:pt x="12610794" y="2190529"/>
                    </a:moveTo>
                    <a:lnTo>
                      <a:pt x="969645" y="2190529"/>
                    </a:lnTo>
                    <a:cubicBezTo>
                      <a:pt x="448945" y="2190529"/>
                      <a:pt x="25400" y="1766985"/>
                      <a:pt x="25400" y="1107965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12610794" y="25400"/>
                    </a:lnTo>
                    <a:cubicBezTo>
                      <a:pt x="13131495" y="25400"/>
                      <a:pt x="13555039" y="448945"/>
                      <a:pt x="13555039" y="1107965"/>
                    </a:cubicBezTo>
                    <a:cubicBezTo>
                      <a:pt x="13555039" y="1766985"/>
                      <a:pt x="13131495" y="2190529"/>
                      <a:pt x="12610794" y="2190529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</p:sp>
        </p:grpSp>
        <p:sp>
          <p:nvSpPr>
            <p:cNvPr id="18" name="TextBox 18"/>
            <p:cNvSpPr txBox="1"/>
            <p:nvPr/>
          </p:nvSpPr>
          <p:spPr>
            <a:xfrm>
              <a:off x="502405" y="184555"/>
              <a:ext cx="5330762" cy="6784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51"/>
                </a:lnSpc>
              </a:pPr>
              <a:r>
                <a:rPr lang="en-US" sz="3501" b="1">
                  <a:solidFill>
                    <a:srgbClr val="031929"/>
                  </a:solidFill>
                  <a:latin typeface="Montaser Arabic Bold"/>
                  <a:ea typeface="Montaser Arabic Bold"/>
                  <a:cs typeface="Montaser Arabic Bold"/>
                  <a:sym typeface="Montaser Arabic Bold"/>
                </a:rPr>
                <a:t>Saksofonas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6768160" y="8483398"/>
            <a:ext cx="4751679" cy="775335"/>
            <a:chOff x="0" y="0"/>
            <a:chExt cx="6335572" cy="1033780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6335572" cy="1033780"/>
              <a:chOff x="0" y="0"/>
              <a:chExt cx="13580439" cy="221593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2700" y="12700"/>
                <a:ext cx="13555039" cy="2190529"/>
              </a:xfrm>
              <a:custGeom>
                <a:avLst/>
                <a:gdLst/>
                <a:ahLst/>
                <a:cxnLst/>
                <a:rect l="l" t="t" r="r" b="b"/>
                <a:pathLst>
                  <a:path w="13555039" h="2190529">
                    <a:moveTo>
                      <a:pt x="12598094" y="2190529"/>
                    </a:moveTo>
                    <a:lnTo>
                      <a:pt x="956945" y="2190529"/>
                    </a:lnTo>
                    <a:cubicBezTo>
                      <a:pt x="428371" y="2190529"/>
                      <a:pt x="0" y="1762032"/>
                      <a:pt x="0" y="1095265"/>
                    </a:cubicBezTo>
                    <a:cubicBezTo>
                      <a:pt x="0" y="428371"/>
                      <a:pt x="428371" y="0"/>
                      <a:pt x="956945" y="0"/>
                    </a:cubicBezTo>
                    <a:lnTo>
                      <a:pt x="12598094" y="0"/>
                    </a:lnTo>
                    <a:cubicBezTo>
                      <a:pt x="13126541" y="0"/>
                      <a:pt x="13555039" y="428371"/>
                      <a:pt x="13555039" y="1095265"/>
                    </a:cubicBezTo>
                    <a:cubicBezTo>
                      <a:pt x="13555039" y="1762032"/>
                      <a:pt x="13126541" y="2190529"/>
                      <a:pt x="12598094" y="2190529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</p:sp>
          <p:sp>
            <p:nvSpPr>
              <p:cNvPr id="22" name="Freeform 22"/>
              <p:cNvSpPr/>
              <p:nvPr/>
            </p:nvSpPr>
            <p:spPr>
              <a:xfrm>
                <a:off x="0" y="0"/>
                <a:ext cx="13580439" cy="2215929"/>
              </a:xfrm>
              <a:custGeom>
                <a:avLst/>
                <a:gdLst/>
                <a:ahLst/>
                <a:cxnLst/>
                <a:rect l="l" t="t" r="r" b="b"/>
                <a:pathLst>
                  <a:path w="13580439" h="2215929">
                    <a:moveTo>
                      <a:pt x="12610794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07965"/>
                    </a:cubicBezTo>
                    <a:cubicBezTo>
                      <a:pt x="0" y="1780954"/>
                      <a:pt x="434975" y="2215929"/>
                      <a:pt x="969645" y="2215929"/>
                    </a:cubicBezTo>
                    <a:lnTo>
                      <a:pt x="12610794" y="2215929"/>
                    </a:lnTo>
                    <a:cubicBezTo>
                      <a:pt x="13145464" y="2215929"/>
                      <a:pt x="13580439" y="1780954"/>
                      <a:pt x="13580439" y="1107965"/>
                    </a:cubicBezTo>
                    <a:cubicBezTo>
                      <a:pt x="13580439" y="434975"/>
                      <a:pt x="13145464" y="0"/>
                      <a:pt x="12610794" y="0"/>
                    </a:cubicBezTo>
                    <a:close/>
                    <a:moveTo>
                      <a:pt x="12610794" y="2190529"/>
                    </a:moveTo>
                    <a:lnTo>
                      <a:pt x="969645" y="2190529"/>
                    </a:lnTo>
                    <a:cubicBezTo>
                      <a:pt x="448945" y="2190529"/>
                      <a:pt x="25400" y="1766985"/>
                      <a:pt x="25400" y="1107965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12610794" y="25400"/>
                    </a:lnTo>
                    <a:cubicBezTo>
                      <a:pt x="13131495" y="25400"/>
                      <a:pt x="13555039" y="448945"/>
                      <a:pt x="13555039" y="1107965"/>
                    </a:cubicBezTo>
                    <a:cubicBezTo>
                      <a:pt x="13555039" y="1766985"/>
                      <a:pt x="13131495" y="2190529"/>
                      <a:pt x="12610794" y="2190529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</p:sp>
        </p:grpSp>
        <p:sp>
          <p:nvSpPr>
            <p:cNvPr id="23" name="TextBox 23"/>
            <p:cNvSpPr txBox="1"/>
            <p:nvPr/>
          </p:nvSpPr>
          <p:spPr>
            <a:xfrm>
              <a:off x="502405" y="184555"/>
              <a:ext cx="5330762" cy="6784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51"/>
                </a:lnSpc>
              </a:pPr>
              <a:r>
                <a:rPr lang="en-US" sz="3501" b="1">
                  <a:solidFill>
                    <a:srgbClr val="031929"/>
                  </a:solidFill>
                  <a:latin typeface="Montaser Arabic Bold"/>
                  <a:ea typeface="Montaser Arabic Bold"/>
                  <a:cs typeface="Montaser Arabic Bold"/>
                  <a:sym typeface="Montaser Arabic Bold"/>
                </a:rPr>
                <a:t>Marakai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2507621" y="8483448"/>
            <a:ext cx="4751679" cy="775236"/>
            <a:chOff x="0" y="0"/>
            <a:chExt cx="6335572" cy="1033647"/>
          </a:xfrm>
        </p:grpSpPr>
        <p:grpSp>
          <p:nvGrpSpPr>
            <p:cNvPr id="25" name="Group 25"/>
            <p:cNvGrpSpPr/>
            <p:nvPr/>
          </p:nvGrpSpPr>
          <p:grpSpPr>
            <a:xfrm>
              <a:off x="0" y="0"/>
              <a:ext cx="6335572" cy="1033647"/>
              <a:chOff x="0" y="0"/>
              <a:chExt cx="13580439" cy="2215646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2700" y="12700"/>
                <a:ext cx="13555039" cy="2190246"/>
              </a:xfrm>
              <a:custGeom>
                <a:avLst/>
                <a:gdLst/>
                <a:ahLst/>
                <a:cxnLst/>
                <a:rect l="l" t="t" r="r" b="b"/>
                <a:pathLst>
                  <a:path w="13555039" h="2190246">
                    <a:moveTo>
                      <a:pt x="12598094" y="2190246"/>
                    </a:moveTo>
                    <a:lnTo>
                      <a:pt x="956945" y="2190246"/>
                    </a:lnTo>
                    <a:cubicBezTo>
                      <a:pt x="428371" y="2190246"/>
                      <a:pt x="0" y="1761748"/>
                      <a:pt x="0" y="1095123"/>
                    </a:cubicBezTo>
                    <a:cubicBezTo>
                      <a:pt x="0" y="428371"/>
                      <a:pt x="428371" y="0"/>
                      <a:pt x="956945" y="0"/>
                    </a:cubicBezTo>
                    <a:lnTo>
                      <a:pt x="12598094" y="0"/>
                    </a:lnTo>
                    <a:cubicBezTo>
                      <a:pt x="13126541" y="0"/>
                      <a:pt x="13555039" y="428371"/>
                      <a:pt x="13555039" y="1095123"/>
                    </a:cubicBezTo>
                    <a:cubicBezTo>
                      <a:pt x="13555039" y="1761748"/>
                      <a:pt x="13126541" y="2190246"/>
                      <a:pt x="12598094" y="2190246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</p:sp>
          <p:sp>
            <p:nvSpPr>
              <p:cNvPr id="27" name="Freeform 27"/>
              <p:cNvSpPr/>
              <p:nvPr/>
            </p:nvSpPr>
            <p:spPr>
              <a:xfrm>
                <a:off x="0" y="0"/>
                <a:ext cx="13580439" cy="2215646"/>
              </a:xfrm>
              <a:custGeom>
                <a:avLst/>
                <a:gdLst/>
                <a:ahLst/>
                <a:cxnLst/>
                <a:rect l="l" t="t" r="r" b="b"/>
                <a:pathLst>
                  <a:path w="13580439" h="2215646">
                    <a:moveTo>
                      <a:pt x="12610794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07823"/>
                    </a:cubicBezTo>
                    <a:cubicBezTo>
                      <a:pt x="0" y="1780671"/>
                      <a:pt x="434975" y="2215646"/>
                      <a:pt x="969645" y="2215646"/>
                    </a:cubicBezTo>
                    <a:lnTo>
                      <a:pt x="12610794" y="2215646"/>
                    </a:lnTo>
                    <a:cubicBezTo>
                      <a:pt x="13145464" y="2215646"/>
                      <a:pt x="13580439" y="1780671"/>
                      <a:pt x="13580439" y="1107823"/>
                    </a:cubicBezTo>
                    <a:cubicBezTo>
                      <a:pt x="13580439" y="434975"/>
                      <a:pt x="13145464" y="0"/>
                      <a:pt x="12610794" y="0"/>
                    </a:cubicBezTo>
                    <a:close/>
                    <a:moveTo>
                      <a:pt x="12610794" y="2190246"/>
                    </a:moveTo>
                    <a:lnTo>
                      <a:pt x="969645" y="2190246"/>
                    </a:lnTo>
                    <a:cubicBezTo>
                      <a:pt x="448945" y="2190246"/>
                      <a:pt x="25400" y="1766701"/>
                      <a:pt x="25400" y="1107823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12610794" y="25400"/>
                    </a:lnTo>
                    <a:cubicBezTo>
                      <a:pt x="13131495" y="25400"/>
                      <a:pt x="13555039" y="448945"/>
                      <a:pt x="13555039" y="1107823"/>
                    </a:cubicBezTo>
                    <a:cubicBezTo>
                      <a:pt x="13555039" y="1766701"/>
                      <a:pt x="13131495" y="2190246"/>
                      <a:pt x="12610794" y="2190246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</p:sp>
        </p:grpSp>
        <p:sp>
          <p:nvSpPr>
            <p:cNvPr id="28" name="TextBox 28"/>
            <p:cNvSpPr txBox="1"/>
            <p:nvPr/>
          </p:nvSpPr>
          <p:spPr>
            <a:xfrm>
              <a:off x="502405" y="184555"/>
              <a:ext cx="5330762" cy="6782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51"/>
                </a:lnSpc>
              </a:pPr>
              <a:r>
                <a:rPr lang="en-US" sz="3501" b="1">
                  <a:solidFill>
                    <a:srgbClr val="031929"/>
                  </a:solidFill>
                  <a:latin typeface="Montaser Arabic Bold"/>
                  <a:ea typeface="Montaser Arabic Bold"/>
                  <a:cs typeface="Montaser Arabic Bold"/>
                  <a:sym typeface="Montaser Arabic Bold"/>
                </a:rPr>
                <a:t>Cimbolai</a:t>
              </a:r>
            </a:p>
          </p:txBody>
        </p:sp>
      </p:grpSp>
      <p:sp>
        <p:nvSpPr>
          <p:cNvPr id="29" name="Freeform 29"/>
          <p:cNvSpPr/>
          <p:nvPr/>
        </p:nvSpPr>
        <p:spPr>
          <a:xfrm>
            <a:off x="7575388" y="3206069"/>
            <a:ext cx="3137224" cy="4281146"/>
          </a:xfrm>
          <a:custGeom>
            <a:avLst/>
            <a:gdLst/>
            <a:ahLst/>
            <a:cxnLst/>
            <a:rect l="l" t="t" r="r" b="b"/>
            <a:pathLst>
              <a:path w="3137224" h="4281146">
                <a:moveTo>
                  <a:pt x="0" y="0"/>
                </a:moveTo>
                <a:lnTo>
                  <a:pt x="3137224" y="0"/>
                </a:lnTo>
                <a:lnTo>
                  <a:pt x="3137224" y="4281146"/>
                </a:lnTo>
                <a:lnTo>
                  <a:pt x="0" y="42811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490822" y="3504200"/>
            <a:ext cx="3617886" cy="3684884"/>
          </a:xfrm>
          <a:custGeom>
            <a:avLst/>
            <a:gdLst/>
            <a:ahLst/>
            <a:cxnLst/>
            <a:rect l="l" t="t" r="r" b="b"/>
            <a:pathLst>
              <a:path w="3617886" h="3684884">
                <a:moveTo>
                  <a:pt x="0" y="0"/>
                </a:moveTo>
                <a:lnTo>
                  <a:pt x="3617886" y="0"/>
                </a:lnTo>
                <a:lnTo>
                  <a:pt x="3617886" y="3684884"/>
                </a:lnTo>
                <a:lnTo>
                  <a:pt x="0" y="36848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3108802" y="3940225"/>
            <a:ext cx="3549317" cy="2812834"/>
          </a:xfrm>
          <a:custGeom>
            <a:avLst/>
            <a:gdLst/>
            <a:ahLst/>
            <a:cxnLst/>
            <a:rect l="l" t="t" r="r" b="b"/>
            <a:pathLst>
              <a:path w="3549317" h="2812834">
                <a:moveTo>
                  <a:pt x="0" y="0"/>
                </a:moveTo>
                <a:lnTo>
                  <a:pt x="3549317" y="0"/>
                </a:lnTo>
                <a:lnTo>
                  <a:pt x="3549317" y="2812834"/>
                </a:lnTo>
                <a:lnTo>
                  <a:pt x="0" y="28128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32" name="Group 32"/>
          <p:cNvGrpSpPr/>
          <p:nvPr/>
        </p:nvGrpSpPr>
        <p:grpSpPr>
          <a:xfrm>
            <a:off x="5205103" y="1028700"/>
            <a:ext cx="7302517" cy="976325"/>
            <a:chOff x="0" y="0"/>
            <a:chExt cx="9736690" cy="1301767"/>
          </a:xfrm>
        </p:grpSpPr>
        <p:grpSp>
          <p:nvGrpSpPr>
            <p:cNvPr id="33" name="Group 33"/>
            <p:cNvGrpSpPr/>
            <p:nvPr/>
          </p:nvGrpSpPr>
          <p:grpSpPr>
            <a:xfrm>
              <a:off x="0" y="0"/>
              <a:ext cx="9736690" cy="1301767"/>
              <a:chOff x="0" y="0"/>
              <a:chExt cx="16543731" cy="2211849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12700" y="12700"/>
                <a:ext cx="16518331" cy="2186449"/>
              </a:xfrm>
              <a:custGeom>
                <a:avLst/>
                <a:gdLst/>
                <a:ahLst/>
                <a:cxnLst/>
                <a:rect l="l" t="t" r="r" b="b"/>
                <a:pathLst>
                  <a:path w="16518331" h="2186449">
                    <a:moveTo>
                      <a:pt x="15561387" y="2186449"/>
                    </a:moveTo>
                    <a:lnTo>
                      <a:pt x="956945" y="2186449"/>
                    </a:lnTo>
                    <a:cubicBezTo>
                      <a:pt x="428371" y="2186449"/>
                      <a:pt x="0" y="1757950"/>
                      <a:pt x="0" y="1093224"/>
                    </a:cubicBezTo>
                    <a:cubicBezTo>
                      <a:pt x="0" y="428371"/>
                      <a:pt x="428371" y="0"/>
                      <a:pt x="956945" y="0"/>
                    </a:cubicBezTo>
                    <a:lnTo>
                      <a:pt x="15561387" y="0"/>
                    </a:lnTo>
                    <a:cubicBezTo>
                      <a:pt x="16089833" y="0"/>
                      <a:pt x="16518331" y="428371"/>
                      <a:pt x="16518331" y="1093224"/>
                    </a:cubicBezTo>
                    <a:cubicBezTo>
                      <a:pt x="16518331" y="1757950"/>
                      <a:pt x="16089833" y="2186449"/>
                      <a:pt x="15561387" y="2186449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</p:sp>
          <p:sp>
            <p:nvSpPr>
              <p:cNvPr id="35" name="Freeform 35"/>
              <p:cNvSpPr/>
              <p:nvPr/>
            </p:nvSpPr>
            <p:spPr>
              <a:xfrm>
                <a:off x="0" y="0"/>
                <a:ext cx="16543731" cy="2211849"/>
              </a:xfrm>
              <a:custGeom>
                <a:avLst/>
                <a:gdLst/>
                <a:ahLst/>
                <a:cxnLst/>
                <a:rect l="l" t="t" r="r" b="b"/>
                <a:pathLst>
                  <a:path w="16543731" h="2211849">
                    <a:moveTo>
                      <a:pt x="15574087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05924"/>
                    </a:cubicBezTo>
                    <a:cubicBezTo>
                      <a:pt x="0" y="1776874"/>
                      <a:pt x="434975" y="2211849"/>
                      <a:pt x="969645" y="2211849"/>
                    </a:cubicBezTo>
                    <a:lnTo>
                      <a:pt x="15574087" y="2211849"/>
                    </a:lnTo>
                    <a:cubicBezTo>
                      <a:pt x="16108756" y="2211849"/>
                      <a:pt x="16543731" y="1776874"/>
                      <a:pt x="16543731" y="1105924"/>
                    </a:cubicBezTo>
                    <a:cubicBezTo>
                      <a:pt x="16543731" y="434975"/>
                      <a:pt x="16108756" y="0"/>
                      <a:pt x="15574087" y="0"/>
                    </a:cubicBezTo>
                    <a:close/>
                    <a:moveTo>
                      <a:pt x="15574087" y="2186449"/>
                    </a:moveTo>
                    <a:lnTo>
                      <a:pt x="969645" y="2186449"/>
                    </a:lnTo>
                    <a:cubicBezTo>
                      <a:pt x="448945" y="2186449"/>
                      <a:pt x="25400" y="1762903"/>
                      <a:pt x="25400" y="1105924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15574087" y="25400"/>
                    </a:lnTo>
                    <a:cubicBezTo>
                      <a:pt x="16094787" y="25400"/>
                      <a:pt x="16518331" y="448945"/>
                      <a:pt x="16518331" y="1105924"/>
                    </a:cubicBezTo>
                    <a:cubicBezTo>
                      <a:pt x="16518331" y="1762903"/>
                      <a:pt x="16094787" y="2186449"/>
                      <a:pt x="15574087" y="2186449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</p:sp>
        </p:grpSp>
        <p:sp>
          <p:nvSpPr>
            <p:cNvPr id="36" name="TextBox 36"/>
            <p:cNvSpPr txBox="1"/>
            <p:nvPr/>
          </p:nvSpPr>
          <p:spPr>
            <a:xfrm>
              <a:off x="999097" y="183270"/>
              <a:ext cx="7738495" cy="9641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00"/>
                </a:lnSpc>
              </a:pPr>
              <a:r>
                <a:rPr lang="en-US" sz="5000" b="1">
                  <a:solidFill>
                    <a:srgbClr val="031929"/>
                  </a:solidFill>
                  <a:latin typeface="Montaser Arabic Bold"/>
                  <a:ea typeface="Montaser Arabic Bold"/>
                  <a:cs typeface="Montaser Arabic Bold"/>
                  <a:sym typeface="Montaser Arabic Bold"/>
                </a:rPr>
                <a:t>KURIS NETINKA?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92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2670792"/>
            <a:ext cx="4751679" cy="5351700"/>
            <a:chOff x="0" y="0"/>
            <a:chExt cx="4057408" cy="4569759"/>
          </a:xfrm>
        </p:grpSpPr>
        <p:sp>
          <p:nvSpPr>
            <p:cNvPr id="3" name="Freeform 3"/>
            <p:cNvSpPr/>
            <p:nvPr/>
          </p:nvSpPr>
          <p:spPr>
            <a:xfrm>
              <a:off x="12700" y="12700"/>
              <a:ext cx="3992638" cy="4501180"/>
            </a:xfrm>
            <a:custGeom>
              <a:avLst/>
              <a:gdLst/>
              <a:ahLst/>
              <a:cxnLst/>
              <a:rect l="l" t="t" r="r" b="b"/>
              <a:pathLst>
                <a:path w="3992638" h="4501180">
                  <a:moveTo>
                    <a:pt x="146050" y="4501180"/>
                  </a:moveTo>
                  <a:lnTo>
                    <a:pt x="3846588" y="4501180"/>
                  </a:lnTo>
                  <a:cubicBezTo>
                    <a:pt x="3926598" y="4501180"/>
                    <a:pt x="3992638" y="4435139"/>
                    <a:pt x="3992638" y="4355130"/>
                  </a:cubicBezTo>
                  <a:lnTo>
                    <a:pt x="3992638" y="146050"/>
                  </a:lnTo>
                  <a:cubicBezTo>
                    <a:pt x="3992638" y="66040"/>
                    <a:pt x="3926598" y="0"/>
                    <a:pt x="3846588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4355130"/>
                  </a:lnTo>
                  <a:cubicBezTo>
                    <a:pt x="0" y="4436409"/>
                    <a:pt x="66040" y="4501180"/>
                    <a:pt x="146050" y="4501180"/>
                  </a:cubicBezTo>
                  <a:close/>
                </a:path>
              </a:pathLst>
            </a:custGeom>
            <a:solidFill>
              <a:srgbClr val="FFF7E4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4057408" cy="4569759"/>
            </a:xfrm>
            <a:custGeom>
              <a:avLst/>
              <a:gdLst/>
              <a:ahLst/>
              <a:cxnLst/>
              <a:rect l="l" t="t" r="r" b="b"/>
              <a:pathLst>
                <a:path w="4057408" h="4569759">
                  <a:moveTo>
                    <a:pt x="3993908" y="74930"/>
                  </a:moveTo>
                  <a:cubicBezTo>
                    <a:pt x="3965968" y="30480"/>
                    <a:pt x="3916438" y="0"/>
                    <a:pt x="3859288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4367830"/>
                  </a:lnTo>
                  <a:cubicBezTo>
                    <a:pt x="0" y="4419899"/>
                    <a:pt x="25400" y="4465619"/>
                    <a:pt x="63500" y="4494830"/>
                  </a:cubicBezTo>
                  <a:cubicBezTo>
                    <a:pt x="91440" y="4539280"/>
                    <a:pt x="140970" y="4569759"/>
                    <a:pt x="209154" y="4569759"/>
                  </a:cubicBezTo>
                  <a:lnTo>
                    <a:pt x="3898658" y="4569759"/>
                  </a:lnTo>
                  <a:cubicBezTo>
                    <a:pt x="3986288" y="4569759"/>
                    <a:pt x="4057408" y="4498639"/>
                    <a:pt x="4057408" y="4411009"/>
                  </a:cubicBezTo>
                  <a:lnTo>
                    <a:pt x="4057408" y="216919"/>
                  </a:lnTo>
                  <a:cubicBezTo>
                    <a:pt x="4057408" y="149860"/>
                    <a:pt x="4032008" y="104140"/>
                    <a:pt x="3993908" y="74930"/>
                  </a:cubicBezTo>
                  <a:close/>
                  <a:moveTo>
                    <a:pt x="12700" y="4367830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3859288" y="12700"/>
                  </a:lnTo>
                  <a:cubicBezTo>
                    <a:pt x="3939298" y="12700"/>
                    <a:pt x="4005338" y="78740"/>
                    <a:pt x="4005338" y="158750"/>
                  </a:cubicBezTo>
                  <a:lnTo>
                    <a:pt x="4005338" y="4367830"/>
                  </a:lnTo>
                  <a:cubicBezTo>
                    <a:pt x="4005338" y="4447839"/>
                    <a:pt x="3939298" y="4513880"/>
                    <a:pt x="3859288" y="4513880"/>
                  </a:cubicBezTo>
                  <a:lnTo>
                    <a:pt x="158750" y="4513880"/>
                  </a:lnTo>
                  <a:cubicBezTo>
                    <a:pt x="78740" y="4513880"/>
                    <a:pt x="12700" y="4449109"/>
                    <a:pt x="12700" y="4367830"/>
                  </a:cubicBezTo>
                  <a:close/>
                </a:path>
              </a:pathLst>
            </a:custGeom>
            <a:solidFill>
              <a:srgbClr val="031929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6768160" y="2670792"/>
            <a:ext cx="4751679" cy="5351700"/>
            <a:chOff x="0" y="0"/>
            <a:chExt cx="4057408" cy="4569759"/>
          </a:xfrm>
        </p:grpSpPr>
        <p:sp>
          <p:nvSpPr>
            <p:cNvPr id="6" name="Freeform 6"/>
            <p:cNvSpPr/>
            <p:nvPr/>
          </p:nvSpPr>
          <p:spPr>
            <a:xfrm>
              <a:off x="12700" y="12700"/>
              <a:ext cx="3992638" cy="4501180"/>
            </a:xfrm>
            <a:custGeom>
              <a:avLst/>
              <a:gdLst/>
              <a:ahLst/>
              <a:cxnLst/>
              <a:rect l="l" t="t" r="r" b="b"/>
              <a:pathLst>
                <a:path w="3992638" h="4501180">
                  <a:moveTo>
                    <a:pt x="146050" y="4501180"/>
                  </a:moveTo>
                  <a:lnTo>
                    <a:pt x="3846588" y="4501180"/>
                  </a:lnTo>
                  <a:cubicBezTo>
                    <a:pt x="3926598" y="4501180"/>
                    <a:pt x="3992638" y="4435139"/>
                    <a:pt x="3992638" y="4355130"/>
                  </a:cubicBezTo>
                  <a:lnTo>
                    <a:pt x="3992638" y="146050"/>
                  </a:lnTo>
                  <a:cubicBezTo>
                    <a:pt x="3992638" y="66040"/>
                    <a:pt x="3926598" y="0"/>
                    <a:pt x="3846588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4355130"/>
                  </a:lnTo>
                  <a:cubicBezTo>
                    <a:pt x="0" y="4436409"/>
                    <a:pt x="66040" y="4501180"/>
                    <a:pt x="146050" y="4501180"/>
                  </a:cubicBezTo>
                  <a:close/>
                </a:path>
              </a:pathLst>
            </a:custGeom>
            <a:solidFill>
              <a:srgbClr val="FFF7E4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4057408" cy="4569759"/>
            </a:xfrm>
            <a:custGeom>
              <a:avLst/>
              <a:gdLst/>
              <a:ahLst/>
              <a:cxnLst/>
              <a:rect l="l" t="t" r="r" b="b"/>
              <a:pathLst>
                <a:path w="4057408" h="4569759">
                  <a:moveTo>
                    <a:pt x="3993908" y="74930"/>
                  </a:moveTo>
                  <a:cubicBezTo>
                    <a:pt x="3965968" y="30480"/>
                    <a:pt x="3916438" y="0"/>
                    <a:pt x="3859288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4367830"/>
                  </a:lnTo>
                  <a:cubicBezTo>
                    <a:pt x="0" y="4419899"/>
                    <a:pt x="25400" y="4465619"/>
                    <a:pt x="63500" y="4494830"/>
                  </a:cubicBezTo>
                  <a:cubicBezTo>
                    <a:pt x="91440" y="4539280"/>
                    <a:pt x="140970" y="4569759"/>
                    <a:pt x="209154" y="4569759"/>
                  </a:cubicBezTo>
                  <a:lnTo>
                    <a:pt x="3898658" y="4569759"/>
                  </a:lnTo>
                  <a:cubicBezTo>
                    <a:pt x="3986288" y="4569759"/>
                    <a:pt x="4057408" y="4498639"/>
                    <a:pt x="4057408" y="4411009"/>
                  </a:cubicBezTo>
                  <a:lnTo>
                    <a:pt x="4057408" y="216919"/>
                  </a:lnTo>
                  <a:cubicBezTo>
                    <a:pt x="4057408" y="149860"/>
                    <a:pt x="4032008" y="104140"/>
                    <a:pt x="3993908" y="74930"/>
                  </a:cubicBezTo>
                  <a:close/>
                  <a:moveTo>
                    <a:pt x="12700" y="4367830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3859288" y="12700"/>
                  </a:lnTo>
                  <a:cubicBezTo>
                    <a:pt x="3939298" y="12700"/>
                    <a:pt x="4005338" y="78740"/>
                    <a:pt x="4005338" y="158750"/>
                  </a:cubicBezTo>
                  <a:lnTo>
                    <a:pt x="4005338" y="4367830"/>
                  </a:lnTo>
                  <a:cubicBezTo>
                    <a:pt x="4005338" y="4447839"/>
                    <a:pt x="3939298" y="4513880"/>
                    <a:pt x="3859288" y="4513880"/>
                  </a:cubicBezTo>
                  <a:lnTo>
                    <a:pt x="158750" y="4513880"/>
                  </a:lnTo>
                  <a:cubicBezTo>
                    <a:pt x="78740" y="4513880"/>
                    <a:pt x="12700" y="4449109"/>
                    <a:pt x="12700" y="4367830"/>
                  </a:cubicBezTo>
                  <a:close/>
                </a:path>
              </a:pathLst>
            </a:custGeom>
            <a:solidFill>
              <a:srgbClr val="031929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2507621" y="2670792"/>
            <a:ext cx="4751679" cy="5351700"/>
            <a:chOff x="0" y="0"/>
            <a:chExt cx="4057408" cy="4569759"/>
          </a:xfrm>
        </p:grpSpPr>
        <p:sp>
          <p:nvSpPr>
            <p:cNvPr id="9" name="Freeform 9"/>
            <p:cNvSpPr/>
            <p:nvPr/>
          </p:nvSpPr>
          <p:spPr>
            <a:xfrm>
              <a:off x="12700" y="12700"/>
              <a:ext cx="3992638" cy="4501180"/>
            </a:xfrm>
            <a:custGeom>
              <a:avLst/>
              <a:gdLst/>
              <a:ahLst/>
              <a:cxnLst/>
              <a:rect l="l" t="t" r="r" b="b"/>
              <a:pathLst>
                <a:path w="3992638" h="4501180">
                  <a:moveTo>
                    <a:pt x="146050" y="4501180"/>
                  </a:moveTo>
                  <a:lnTo>
                    <a:pt x="3846588" y="4501180"/>
                  </a:lnTo>
                  <a:cubicBezTo>
                    <a:pt x="3926598" y="4501180"/>
                    <a:pt x="3992638" y="4435139"/>
                    <a:pt x="3992638" y="4355130"/>
                  </a:cubicBezTo>
                  <a:lnTo>
                    <a:pt x="3992638" y="146050"/>
                  </a:lnTo>
                  <a:cubicBezTo>
                    <a:pt x="3992638" y="66040"/>
                    <a:pt x="3926598" y="0"/>
                    <a:pt x="3846588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4355130"/>
                  </a:lnTo>
                  <a:cubicBezTo>
                    <a:pt x="0" y="4436409"/>
                    <a:pt x="66040" y="4501180"/>
                    <a:pt x="146050" y="4501180"/>
                  </a:cubicBezTo>
                  <a:close/>
                </a:path>
              </a:pathLst>
            </a:custGeom>
            <a:solidFill>
              <a:srgbClr val="FFF7E4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4057408" cy="4569759"/>
            </a:xfrm>
            <a:custGeom>
              <a:avLst/>
              <a:gdLst/>
              <a:ahLst/>
              <a:cxnLst/>
              <a:rect l="l" t="t" r="r" b="b"/>
              <a:pathLst>
                <a:path w="4057408" h="4569759">
                  <a:moveTo>
                    <a:pt x="3993908" y="74930"/>
                  </a:moveTo>
                  <a:cubicBezTo>
                    <a:pt x="3965968" y="30480"/>
                    <a:pt x="3916438" y="0"/>
                    <a:pt x="3859288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4367830"/>
                  </a:lnTo>
                  <a:cubicBezTo>
                    <a:pt x="0" y="4419899"/>
                    <a:pt x="25400" y="4465619"/>
                    <a:pt x="63500" y="4494830"/>
                  </a:cubicBezTo>
                  <a:cubicBezTo>
                    <a:pt x="91440" y="4539280"/>
                    <a:pt x="140970" y="4569759"/>
                    <a:pt x="209154" y="4569759"/>
                  </a:cubicBezTo>
                  <a:lnTo>
                    <a:pt x="3898658" y="4569759"/>
                  </a:lnTo>
                  <a:cubicBezTo>
                    <a:pt x="3986288" y="4569759"/>
                    <a:pt x="4057408" y="4498639"/>
                    <a:pt x="4057408" y="4411009"/>
                  </a:cubicBezTo>
                  <a:lnTo>
                    <a:pt x="4057408" y="216919"/>
                  </a:lnTo>
                  <a:cubicBezTo>
                    <a:pt x="4057408" y="149860"/>
                    <a:pt x="4032008" y="104140"/>
                    <a:pt x="3993908" y="74930"/>
                  </a:cubicBezTo>
                  <a:close/>
                  <a:moveTo>
                    <a:pt x="12700" y="4367830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3859288" y="12700"/>
                  </a:lnTo>
                  <a:cubicBezTo>
                    <a:pt x="3939298" y="12700"/>
                    <a:pt x="4005338" y="78740"/>
                    <a:pt x="4005338" y="158750"/>
                  </a:cubicBezTo>
                  <a:lnTo>
                    <a:pt x="4005338" y="4367830"/>
                  </a:lnTo>
                  <a:cubicBezTo>
                    <a:pt x="4005338" y="4447839"/>
                    <a:pt x="3939298" y="4513880"/>
                    <a:pt x="3859288" y="4513880"/>
                  </a:cubicBezTo>
                  <a:lnTo>
                    <a:pt x="158750" y="4513880"/>
                  </a:lnTo>
                  <a:cubicBezTo>
                    <a:pt x="78740" y="4513880"/>
                    <a:pt x="12700" y="4449109"/>
                    <a:pt x="12700" y="4367830"/>
                  </a:cubicBezTo>
                  <a:close/>
                </a:path>
              </a:pathLst>
            </a:custGeom>
            <a:solidFill>
              <a:srgbClr val="031929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7143178" y="1029046"/>
            <a:ext cx="4001644" cy="973728"/>
            <a:chOff x="0" y="0"/>
            <a:chExt cx="5335526" cy="1298303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5335526" cy="1298303"/>
              <a:chOff x="0" y="0"/>
              <a:chExt cx="9065658" cy="2205963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2700" y="12700"/>
                <a:ext cx="9040257" cy="2180563"/>
              </a:xfrm>
              <a:custGeom>
                <a:avLst/>
                <a:gdLst/>
                <a:ahLst/>
                <a:cxnLst/>
                <a:rect l="l" t="t" r="r" b="b"/>
                <a:pathLst>
                  <a:path w="9040257" h="2180563">
                    <a:moveTo>
                      <a:pt x="8083313" y="2180563"/>
                    </a:moveTo>
                    <a:lnTo>
                      <a:pt x="956945" y="2180563"/>
                    </a:lnTo>
                    <a:cubicBezTo>
                      <a:pt x="428371" y="2180563"/>
                      <a:pt x="0" y="1752065"/>
                      <a:pt x="0" y="1090282"/>
                    </a:cubicBezTo>
                    <a:cubicBezTo>
                      <a:pt x="0" y="428371"/>
                      <a:pt x="428371" y="0"/>
                      <a:pt x="956945" y="0"/>
                    </a:cubicBezTo>
                    <a:lnTo>
                      <a:pt x="8083313" y="0"/>
                    </a:lnTo>
                    <a:cubicBezTo>
                      <a:pt x="8611760" y="0"/>
                      <a:pt x="9040257" y="428371"/>
                      <a:pt x="9040257" y="1090282"/>
                    </a:cubicBezTo>
                    <a:cubicBezTo>
                      <a:pt x="9040257" y="1752065"/>
                      <a:pt x="8611760" y="2180563"/>
                      <a:pt x="8083313" y="2180563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</p:sp>
          <p:sp>
            <p:nvSpPr>
              <p:cNvPr id="14" name="Freeform 14"/>
              <p:cNvSpPr/>
              <p:nvPr/>
            </p:nvSpPr>
            <p:spPr>
              <a:xfrm>
                <a:off x="0" y="0"/>
                <a:ext cx="9065657" cy="2205963"/>
              </a:xfrm>
              <a:custGeom>
                <a:avLst/>
                <a:gdLst/>
                <a:ahLst/>
                <a:cxnLst/>
                <a:rect l="l" t="t" r="r" b="b"/>
                <a:pathLst>
                  <a:path w="9065657" h="2205963">
                    <a:moveTo>
                      <a:pt x="8096013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02982"/>
                    </a:cubicBezTo>
                    <a:cubicBezTo>
                      <a:pt x="0" y="1770988"/>
                      <a:pt x="434975" y="2205963"/>
                      <a:pt x="969645" y="2205963"/>
                    </a:cubicBezTo>
                    <a:lnTo>
                      <a:pt x="8096013" y="2205963"/>
                    </a:lnTo>
                    <a:cubicBezTo>
                      <a:pt x="8630682" y="2205963"/>
                      <a:pt x="9065657" y="1770988"/>
                      <a:pt x="9065657" y="1102982"/>
                    </a:cubicBezTo>
                    <a:cubicBezTo>
                      <a:pt x="9065657" y="434975"/>
                      <a:pt x="8630682" y="0"/>
                      <a:pt x="8096013" y="0"/>
                    </a:cubicBezTo>
                    <a:close/>
                    <a:moveTo>
                      <a:pt x="8096013" y="2180563"/>
                    </a:moveTo>
                    <a:lnTo>
                      <a:pt x="969645" y="2180563"/>
                    </a:lnTo>
                    <a:cubicBezTo>
                      <a:pt x="448945" y="2180563"/>
                      <a:pt x="25400" y="1757018"/>
                      <a:pt x="25400" y="1102982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8096013" y="25400"/>
                    </a:lnTo>
                    <a:cubicBezTo>
                      <a:pt x="8616713" y="25400"/>
                      <a:pt x="9040257" y="448945"/>
                      <a:pt x="9040257" y="1102982"/>
                    </a:cubicBezTo>
                    <a:cubicBezTo>
                      <a:pt x="9040257" y="1757018"/>
                      <a:pt x="8616713" y="2180563"/>
                      <a:pt x="8096013" y="2180563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547487" y="183270"/>
              <a:ext cx="4240552" cy="9606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00"/>
                </a:lnSpc>
              </a:pPr>
              <a:r>
                <a:rPr lang="en-US" sz="5000" b="1">
                  <a:solidFill>
                    <a:srgbClr val="031929"/>
                  </a:solidFill>
                  <a:latin typeface="Montaser Arabic Bold"/>
                  <a:ea typeface="Montaser Arabic Bold"/>
                  <a:cs typeface="Montaser Arabic Bold"/>
                  <a:sym typeface="Montaser Arabic Bold"/>
                </a:rPr>
                <a:t>ITEM # 8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28700" y="8483398"/>
            <a:ext cx="4751679" cy="775335"/>
            <a:chOff x="0" y="0"/>
            <a:chExt cx="6335572" cy="1033780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6335572" cy="1033780"/>
              <a:chOff x="0" y="0"/>
              <a:chExt cx="13580439" cy="221593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12700" y="12700"/>
                <a:ext cx="13555039" cy="2190529"/>
              </a:xfrm>
              <a:custGeom>
                <a:avLst/>
                <a:gdLst/>
                <a:ahLst/>
                <a:cxnLst/>
                <a:rect l="l" t="t" r="r" b="b"/>
                <a:pathLst>
                  <a:path w="13555039" h="2190529">
                    <a:moveTo>
                      <a:pt x="12598094" y="2190529"/>
                    </a:moveTo>
                    <a:lnTo>
                      <a:pt x="956945" y="2190529"/>
                    </a:lnTo>
                    <a:cubicBezTo>
                      <a:pt x="428371" y="2190529"/>
                      <a:pt x="0" y="1762032"/>
                      <a:pt x="0" y="1095265"/>
                    </a:cubicBezTo>
                    <a:cubicBezTo>
                      <a:pt x="0" y="428371"/>
                      <a:pt x="428371" y="0"/>
                      <a:pt x="956945" y="0"/>
                    </a:cubicBezTo>
                    <a:lnTo>
                      <a:pt x="12598094" y="0"/>
                    </a:lnTo>
                    <a:cubicBezTo>
                      <a:pt x="13126541" y="0"/>
                      <a:pt x="13555039" y="428371"/>
                      <a:pt x="13555039" y="1095265"/>
                    </a:cubicBezTo>
                    <a:cubicBezTo>
                      <a:pt x="13555039" y="1762032"/>
                      <a:pt x="13126541" y="2190529"/>
                      <a:pt x="12598094" y="2190529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</p:sp>
          <p:sp>
            <p:nvSpPr>
              <p:cNvPr id="19" name="Freeform 19"/>
              <p:cNvSpPr/>
              <p:nvPr/>
            </p:nvSpPr>
            <p:spPr>
              <a:xfrm>
                <a:off x="0" y="0"/>
                <a:ext cx="13580439" cy="2215929"/>
              </a:xfrm>
              <a:custGeom>
                <a:avLst/>
                <a:gdLst/>
                <a:ahLst/>
                <a:cxnLst/>
                <a:rect l="l" t="t" r="r" b="b"/>
                <a:pathLst>
                  <a:path w="13580439" h="2215929">
                    <a:moveTo>
                      <a:pt x="12610794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07965"/>
                    </a:cubicBezTo>
                    <a:cubicBezTo>
                      <a:pt x="0" y="1780954"/>
                      <a:pt x="434975" y="2215929"/>
                      <a:pt x="969645" y="2215929"/>
                    </a:cubicBezTo>
                    <a:lnTo>
                      <a:pt x="12610794" y="2215929"/>
                    </a:lnTo>
                    <a:cubicBezTo>
                      <a:pt x="13145464" y="2215929"/>
                      <a:pt x="13580439" y="1780954"/>
                      <a:pt x="13580439" y="1107965"/>
                    </a:cubicBezTo>
                    <a:cubicBezTo>
                      <a:pt x="13580439" y="434975"/>
                      <a:pt x="13145464" y="0"/>
                      <a:pt x="12610794" y="0"/>
                    </a:cubicBezTo>
                    <a:close/>
                    <a:moveTo>
                      <a:pt x="12610794" y="2190529"/>
                    </a:moveTo>
                    <a:lnTo>
                      <a:pt x="969645" y="2190529"/>
                    </a:lnTo>
                    <a:cubicBezTo>
                      <a:pt x="448945" y="2190529"/>
                      <a:pt x="25400" y="1766985"/>
                      <a:pt x="25400" y="1107965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12610794" y="25400"/>
                    </a:lnTo>
                    <a:cubicBezTo>
                      <a:pt x="13131495" y="25400"/>
                      <a:pt x="13555039" y="448945"/>
                      <a:pt x="13555039" y="1107965"/>
                    </a:cubicBezTo>
                    <a:cubicBezTo>
                      <a:pt x="13555039" y="1766985"/>
                      <a:pt x="13131495" y="2190529"/>
                      <a:pt x="12610794" y="2190529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</p:sp>
        </p:grpSp>
        <p:sp>
          <p:nvSpPr>
            <p:cNvPr id="20" name="TextBox 20"/>
            <p:cNvSpPr txBox="1"/>
            <p:nvPr/>
          </p:nvSpPr>
          <p:spPr>
            <a:xfrm>
              <a:off x="502405" y="184555"/>
              <a:ext cx="5330762" cy="6784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51"/>
                </a:lnSpc>
              </a:pPr>
              <a:r>
                <a:rPr lang="en-US" sz="3501" b="1">
                  <a:solidFill>
                    <a:srgbClr val="031929"/>
                  </a:solidFill>
                  <a:latin typeface="Montaser Arabic Bold"/>
                  <a:ea typeface="Montaser Arabic Bold"/>
                  <a:cs typeface="Montaser Arabic Bold"/>
                  <a:sym typeface="Montaser Arabic Bold"/>
                </a:rPr>
                <a:t>Dūdelė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6768160" y="8483398"/>
            <a:ext cx="4751679" cy="775335"/>
            <a:chOff x="0" y="0"/>
            <a:chExt cx="6335572" cy="1033780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6335572" cy="1033780"/>
              <a:chOff x="0" y="0"/>
              <a:chExt cx="13580439" cy="221593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2700" y="12700"/>
                <a:ext cx="13555039" cy="2190529"/>
              </a:xfrm>
              <a:custGeom>
                <a:avLst/>
                <a:gdLst/>
                <a:ahLst/>
                <a:cxnLst/>
                <a:rect l="l" t="t" r="r" b="b"/>
                <a:pathLst>
                  <a:path w="13555039" h="2190529">
                    <a:moveTo>
                      <a:pt x="12598094" y="2190529"/>
                    </a:moveTo>
                    <a:lnTo>
                      <a:pt x="956945" y="2190529"/>
                    </a:lnTo>
                    <a:cubicBezTo>
                      <a:pt x="428371" y="2190529"/>
                      <a:pt x="0" y="1762032"/>
                      <a:pt x="0" y="1095265"/>
                    </a:cubicBezTo>
                    <a:cubicBezTo>
                      <a:pt x="0" y="428371"/>
                      <a:pt x="428371" y="0"/>
                      <a:pt x="956945" y="0"/>
                    </a:cubicBezTo>
                    <a:lnTo>
                      <a:pt x="12598094" y="0"/>
                    </a:lnTo>
                    <a:cubicBezTo>
                      <a:pt x="13126541" y="0"/>
                      <a:pt x="13555039" y="428371"/>
                      <a:pt x="13555039" y="1095265"/>
                    </a:cubicBezTo>
                    <a:cubicBezTo>
                      <a:pt x="13555039" y="1762032"/>
                      <a:pt x="13126541" y="2190529"/>
                      <a:pt x="12598094" y="2190529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</p:sp>
          <p:sp>
            <p:nvSpPr>
              <p:cNvPr id="24" name="Freeform 24"/>
              <p:cNvSpPr/>
              <p:nvPr/>
            </p:nvSpPr>
            <p:spPr>
              <a:xfrm>
                <a:off x="0" y="0"/>
                <a:ext cx="13580439" cy="2215929"/>
              </a:xfrm>
              <a:custGeom>
                <a:avLst/>
                <a:gdLst/>
                <a:ahLst/>
                <a:cxnLst/>
                <a:rect l="l" t="t" r="r" b="b"/>
                <a:pathLst>
                  <a:path w="13580439" h="2215929">
                    <a:moveTo>
                      <a:pt x="12610794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07965"/>
                    </a:cubicBezTo>
                    <a:cubicBezTo>
                      <a:pt x="0" y="1780954"/>
                      <a:pt x="434975" y="2215929"/>
                      <a:pt x="969645" y="2215929"/>
                    </a:cubicBezTo>
                    <a:lnTo>
                      <a:pt x="12610794" y="2215929"/>
                    </a:lnTo>
                    <a:cubicBezTo>
                      <a:pt x="13145464" y="2215929"/>
                      <a:pt x="13580439" y="1780954"/>
                      <a:pt x="13580439" y="1107965"/>
                    </a:cubicBezTo>
                    <a:cubicBezTo>
                      <a:pt x="13580439" y="434975"/>
                      <a:pt x="13145464" y="0"/>
                      <a:pt x="12610794" y="0"/>
                    </a:cubicBezTo>
                    <a:close/>
                    <a:moveTo>
                      <a:pt x="12610794" y="2190529"/>
                    </a:moveTo>
                    <a:lnTo>
                      <a:pt x="969645" y="2190529"/>
                    </a:lnTo>
                    <a:cubicBezTo>
                      <a:pt x="448945" y="2190529"/>
                      <a:pt x="25400" y="1766985"/>
                      <a:pt x="25400" y="1107965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12610794" y="25400"/>
                    </a:lnTo>
                    <a:cubicBezTo>
                      <a:pt x="13131495" y="25400"/>
                      <a:pt x="13555039" y="448945"/>
                      <a:pt x="13555039" y="1107965"/>
                    </a:cubicBezTo>
                    <a:cubicBezTo>
                      <a:pt x="13555039" y="1766985"/>
                      <a:pt x="13131495" y="2190529"/>
                      <a:pt x="12610794" y="2190529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</p:sp>
        </p:grpSp>
        <p:sp>
          <p:nvSpPr>
            <p:cNvPr id="25" name="TextBox 25"/>
            <p:cNvSpPr txBox="1"/>
            <p:nvPr/>
          </p:nvSpPr>
          <p:spPr>
            <a:xfrm>
              <a:off x="502405" y="184555"/>
              <a:ext cx="5330762" cy="6784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51"/>
                </a:lnSpc>
              </a:pPr>
              <a:r>
                <a:rPr lang="en-US" sz="3501" b="1">
                  <a:solidFill>
                    <a:srgbClr val="031929"/>
                  </a:solidFill>
                  <a:latin typeface="Montaser Arabic Bold"/>
                  <a:ea typeface="Montaser Arabic Bold"/>
                  <a:cs typeface="Montaser Arabic Bold"/>
                  <a:sym typeface="Montaser Arabic Bold"/>
                </a:rPr>
                <a:t>Metalofonas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2507621" y="8483398"/>
            <a:ext cx="4751679" cy="775335"/>
            <a:chOff x="0" y="0"/>
            <a:chExt cx="6335572" cy="1033780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6335572" cy="1033780"/>
              <a:chOff x="0" y="0"/>
              <a:chExt cx="13580439" cy="221593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12700" y="12700"/>
                <a:ext cx="13555039" cy="2190529"/>
              </a:xfrm>
              <a:custGeom>
                <a:avLst/>
                <a:gdLst/>
                <a:ahLst/>
                <a:cxnLst/>
                <a:rect l="l" t="t" r="r" b="b"/>
                <a:pathLst>
                  <a:path w="13555039" h="2190529">
                    <a:moveTo>
                      <a:pt x="12598094" y="2190529"/>
                    </a:moveTo>
                    <a:lnTo>
                      <a:pt x="956945" y="2190529"/>
                    </a:lnTo>
                    <a:cubicBezTo>
                      <a:pt x="428371" y="2190529"/>
                      <a:pt x="0" y="1762032"/>
                      <a:pt x="0" y="1095265"/>
                    </a:cubicBezTo>
                    <a:cubicBezTo>
                      <a:pt x="0" y="428371"/>
                      <a:pt x="428371" y="0"/>
                      <a:pt x="956945" y="0"/>
                    </a:cubicBezTo>
                    <a:lnTo>
                      <a:pt x="12598094" y="0"/>
                    </a:lnTo>
                    <a:cubicBezTo>
                      <a:pt x="13126541" y="0"/>
                      <a:pt x="13555039" y="428371"/>
                      <a:pt x="13555039" y="1095265"/>
                    </a:cubicBezTo>
                    <a:cubicBezTo>
                      <a:pt x="13555039" y="1762032"/>
                      <a:pt x="13126541" y="2190529"/>
                      <a:pt x="12598094" y="2190529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</p:sp>
          <p:sp>
            <p:nvSpPr>
              <p:cNvPr id="29" name="Freeform 29"/>
              <p:cNvSpPr/>
              <p:nvPr/>
            </p:nvSpPr>
            <p:spPr>
              <a:xfrm>
                <a:off x="0" y="0"/>
                <a:ext cx="13580439" cy="2215929"/>
              </a:xfrm>
              <a:custGeom>
                <a:avLst/>
                <a:gdLst/>
                <a:ahLst/>
                <a:cxnLst/>
                <a:rect l="l" t="t" r="r" b="b"/>
                <a:pathLst>
                  <a:path w="13580439" h="2215929">
                    <a:moveTo>
                      <a:pt x="12610794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07965"/>
                    </a:cubicBezTo>
                    <a:cubicBezTo>
                      <a:pt x="0" y="1780954"/>
                      <a:pt x="434975" y="2215929"/>
                      <a:pt x="969645" y="2215929"/>
                    </a:cubicBezTo>
                    <a:lnTo>
                      <a:pt x="12610794" y="2215929"/>
                    </a:lnTo>
                    <a:cubicBezTo>
                      <a:pt x="13145464" y="2215929"/>
                      <a:pt x="13580439" y="1780954"/>
                      <a:pt x="13580439" y="1107965"/>
                    </a:cubicBezTo>
                    <a:cubicBezTo>
                      <a:pt x="13580439" y="434975"/>
                      <a:pt x="13145464" y="0"/>
                      <a:pt x="12610794" y="0"/>
                    </a:cubicBezTo>
                    <a:close/>
                    <a:moveTo>
                      <a:pt x="12610794" y="2190529"/>
                    </a:moveTo>
                    <a:lnTo>
                      <a:pt x="969645" y="2190529"/>
                    </a:lnTo>
                    <a:cubicBezTo>
                      <a:pt x="448945" y="2190529"/>
                      <a:pt x="25400" y="1766985"/>
                      <a:pt x="25400" y="1107965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12610794" y="25400"/>
                    </a:lnTo>
                    <a:cubicBezTo>
                      <a:pt x="13131495" y="25400"/>
                      <a:pt x="13555039" y="448945"/>
                      <a:pt x="13555039" y="1107965"/>
                    </a:cubicBezTo>
                    <a:cubicBezTo>
                      <a:pt x="13555039" y="1766985"/>
                      <a:pt x="13131495" y="2190529"/>
                      <a:pt x="12610794" y="2190529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</p:sp>
        </p:grpSp>
        <p:sp>
          <p:nvSpPr>
            <p:cNvPr id="30" name="TextBox 30"/>
            <p:cNvSpPr txBox="1"/>
            <p:nvPr/>
          </p:nvSpPr>
          <p:spPr>
            <a:xfrm>
              <a:off x="502405" y="184555"/>
              <a:ext cx="5330762" cy="6784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51"/>
                </a:lnSpc>
              </a:pPr>
              <a:r>
                <a:rPr lang="en-US" sz="3501" b="1">
                  <a:solidFill>
                    <a:srgbClr val="031929"/>
                  </a:solidFill>
                  <a:latin typeface="Montaser Arabic Bold"/>
                  <a:ea typeface="Montaser Arabic Bold"/>
                  <a:cs typeface="Montaser Arabic Bold"/>
                  <a:sym typeface="Montaser Arabic Bold"/>
                </a:rPr>
                <a:t>Obojus</a:t>
              </a:r>
            </a:p>
          </p:txBody>
        </p:sp>
      </p:grpSp>
      <p:sp>
        <p:nvSpPr>
          <p:cNvPr id="31" name="Freeform 31"/>
          <p:cNvSpPr/>
          <p:nvPr/>
        </p:nvSpPr>
        <p:spPr>
          <a:xfrm rot="5533115">
            <a:off x="1506344" y="3448446"/>
            <a:ext cx="3796391" cy="3796391"/>
          </a:xfrm>
          <a:custGeom>
            <a:avLst/>
            <a:gdLst/>
            <a:ahLst/>
            <a:cxnLst/>
            <a:rect l="l" t="t" r="r" b="b"/>
            <a:pathLst>
              <a:path w="3796391" h="3796391">
                <a:moveTo>
                  <a:pt x="0" y="0"/>
                </a:moveTo>
                <a:lnTo>
                  <a:pt x="3796391" y="0"/>
                </a:lnTo>
                <a:lnTo>
                  <a:pt x="3796391" y="3796391"/>
                </a:lnTo>
                <a:lnTo>
                  <a:pt x="0" y="37963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7143178" y="3855394"/>
            <a:ext cx="4025331" cy="2576212"/>
          </a:xfrm>
          <a:custGeom>
            <a:avLst/>
            <a:gdLst/>
            <a:ahLst/>
            <a:cxnLst/>
            <a:rect l="l" t="t" r="r" b="b"/>
            <a:pathLst>
              <a:path w="4025331" h="2576212">
                <a:moveTo>
                  <a:pt x="0" y="0"/>
                </a:moveTo>
                <a:lnTo>
                  <a:pt x="4025331" y="0"/>
                </a:lnTo>
                <a:lnTo>
                  <a:pt x="4025331" y="2576212"/>
                </a:lnTo>
                <a:lnTo>
                  <a:pt x="0" y="25762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 rot="4911662">
            <a:off x="13058496" y="3394809"/>
            <a:ext cx="3649928" cy="3903666"/>
          </a:xfrm>
          <a:custGeom>
            <a:avLst/>
            <a:gdLst/>
            <a:ahLst/>
            <a:cxnLst/>
            <a:rect l="l" t="t" r="r" b="b"/>
            <a:pathLst>
              <a:path w="3649928" h="3903666">
                <a:moveTo>
                  <a:pt x="0" y="0"/>
                </a:moveTo>
                <a:lnTo>
                  <a:pt x="3649929" y="0"/>
                </a:lnTo>
                <a:lnTo>
                  <a:pt x="3649929" y="3903666"/>
                </a:lnTo>
                <a:lnTo>
                  <a:pt x="0" y="39036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34" name="Group 34"/>
          <p:cNvGrpSpPr/>
          <p:nvPr/>
        </p:nvGrpSpPr>
        <p:grpSpPr>
          <a:xfrm>
            <a:off x="5205103" y="1028700"/>
            <a:ext cx="7302517" cy="976325"/>
            <a:chOff x="0" y="0"/>
            <a:chExt cx="9736690" cy="1301767"/>
          </a:xfrm>
        </p:grpSpPr>
        <p:grpSp>
          <p:nvGrpSpPr>
            <p:cNvPr id="35" name="Group 35"/>
            <p:cNvGrpSpPr/>
            <p:nvPr/>
          </p:nvGrpSpPr>
          <p:grpSpPr>
            <a:xfrm>
              <a:off x="0" y="0"/>
              <a:ext cx="9736690" cy="1301767"/>
              <a:chOff x="0" y="0"/>
              <a:chExt cx="16543731" cy="2211849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12700" y="12700"/>
                <a:ext cx="16518331" cy="2186449"/>
              </a:xfrm>
              <a:custGeom>
                <a:avLst/>
                <a:gdLst/>
                <a:ahLst/>
                <a:cxnLst/>
                <a:rect l="l" t="t" r="r" b="b"/>
                <a:pathLst>
                  <a:path w="16518331" h="2186449">
                    <a:moveTo>
                      <a:pt x="15561387" y="2186449"/>
                    </a:moveTo>
                    <a:lnTo>
                      <a:pt x="956945" y="2186449"/>
                    </a:lnTo>
                    <a:cubicBezTo>
                      <a:pt x="428371" y="2186449"/>
                      <a:pt x="0" y="1757950"/>
                      <a:pt x="0" y="1093224"/>
                    </a:cubicBezTo>
                    <a:cubicBezTo>
                      <a:pt x="0" y="428371"/>
                      <a:pt x="428371" y="0"/>
                      <a:pt x="956945" y="0"/>
                    </a:cubicBezTo>
                    <a:lnTo>
                      <a:pt x="15561387" y="0"/>
                    </a:lnTo>
                    <a:cubicBezTo>
                      <a:pt x="16089833" y="0"/>
                      <a:pt x="16518331" y="428371"/>
                      <a:pt x="16518331" y="1093224"/>
                    </a:cubicBezTo>
                    <a:cubicBezTo>
                      <a:pt x="16518331" y="1757950"/>
                      <a:pt x="16089833" y="2186449"/>
                      <a:pt x="15561387" y="2186449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</p:sp>
          <p:sp>
            <p:nvSpPr>
              <p:cNvPr id="37" name="Freeform 37"/>
              <p:cNvSpPr/>
              <p:nvPr/>
            </p:nvSpPr>
            <p:spPr>
              <a:xfrm>
                <a:off x="0" y="0"/>
                <a:ext cx="16543731" cy="2211849"/>
              </a:xfrm>
              <a:custGeom>
                <a:avLst/>
                <a:gdLst/>
                <a:ahLst/>
                <a:cxnLst/>
                <a:rect l="l" t="t" r="r" b="b"/>
                <a:pathLst>
                  <a:path w="16543731" h="2211849">
                    <a:moveTo>
                      <a:pt x="15574087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05924"/>
                    </a:cubicBezTo>
                    <a:cubicBezTo>
                      <a:pt x="0" y="1776874"/>
                      <a:pt x="434975" y="2211849"/>
                      <a:pt x="969645" y="2211849"/>
                    </a:cubicBezTo>
                    <a:lnTo>
                      <a:pt x="15574087" y="2211849"/>
                    </a:lnTo>
                    <a:cubicBezTo>
                      <a:pt x="16108756" y="2211849"/>
                      <a:pt x="16543731" y="1776874"/>
                      <a:pt x="16543731" y="1105924"/>
                    </a:cubicBezTo>
                    <a:cubicBezTo>
                      <a:pt x="16543731" y="434975"/>
                      <a:pt x="16108756" y="0"/>
                      <a:pt x="15574087" y="0"/>
                    </a:cubicBezTo>
                    <a:close/>
                    <a:moveTo>
                      <a:pt x="15574087" y="2186449"/>
                    </a:moveTo>
                    <a:lnTo>
                      <a:pt x="969645" y="2186449"/>
                    </a:lnTo>
                    <a:cubicBezTo>
                      <a:pt x="448945" y="2186449"/>
                      <a:pt x="25400" y="1762903"/>
                      <a:pt x="25400" y="1105924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15574087" y="25400"/>
                    </a:lnTo>
                    <a:cubicBezTo>
                      <a:pt x="16094787" y="25400"/>
                      <a:pt x="16518331" y="448945"/>
                      <a:pt x="16518331" y="1105924"/>
                    </a:cubicBezTo>
                    <a:cubicBezTo>
                      <a:pt x="16518331" y="1762903"/>
                      <a:pt x="16094787" y="2186449"/>
                      <a:pt x="15574087" y="2186449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</p:sp>
        </p:grpSp>
        <p:sp>
          <p:nvSpPr>
            <p:cNvPr id="38" name="TextBox 38"/>
            <p:cNvSpPr txBox="1"/>
            <p:nvPr/>
          </p:nvSpPr>
          <p:spPr>
            <a:xfrm>
              <a:off x="999097" y="183270"/>
              <a:ext cx="7738495" cy="9641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00"/>
                </a:lnSpc>
              </a:pPr>
              <a:r>
                <a:rPr lang="en-US" sz="5000" b="1">
                  <a:solidFill>
                    <a:srgbClr val="031929"/>
                  </a:solidFill>
                  <a:latin typeface="Montaser Arabic Bold"/>
                  <a:ea typeface="Montaser Arabic Bold"/>
                  <a:cs typeface="Montaser Arabic Bold"/>
                  <a:sym typeface="Montaser Arabic Bold"/>
                </a:rPr>
                <a:t>KURIS NETINKA?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92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2670792"/>
            <a:ext cx="4751679" cy="5351700"/>
            <a:chOff x="0" y="0"/>
            <a:chExt cx="4057408" cy="4569759"/>
          </a:xfrm>
        </p:grpSpPr>
        <p:sp>
          <p:nvSpPr>
            <p:cNvPr id="3" name="Freeform 3"/>
            <p:cNvSpPr/>
            <p:nvPr/>
          </p:nvSpPr>
          <p:spPr>
            <a:xfrm>
              <a:off x="12700" y="12700"/>
              <a:ext cx="3992638" cy="4501180"/>
            </a:xfrm>
            <a:custGeom>
              <a:avLst/>
              <a:gdLst/>
              <a:ahLst/>
              <a:cxnLst/>
              <a:rect l="l" t="t" r="r" b="b"/>
              <a:pathLst>
                <a:path w="3992638" h="4501180">
                  <a:moveTo>
                    <a:pt x="146050" y="4501180"/>
                  </a:moveTo>
                  <a:lnTo>
                    <a:pt x="3846588" y="4501180"/>
                  </a:lnTo>
                  <a:cubicBezTo>
                    <a:pt x="3926598" y="4501180"/>
                    <a:pt x="3992638" y="4435139"/>
                    <a:pt x="3992638" y="4355130"/>
                  </a:cubicBezTo>
                  <a:lnTo>
                    <a:pt x="3992638" y="146050"/>
                  </a:lnTo>
                  <a:cubicBezTo>
                    <a:pt x="3992638" y="66040"/>
                    <a:pt x="3926598" y="0"/>
                    <a:pt x="3846588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4355130"/>
                  </a:lnTo>
                  <a:cubicBezTo>
                    <a:pt x="0" y="4436409"/>
                    <a:pt x="66040" y="4501180"/>
                    <a:pt x="146050" y="4501180"/>
                  </a:cubicBezTo>
                  <a:close/>
                </a:path>
              </a:pathLst>
            </a:custGeom>
            <a:solidFill>
              <a:srgbClr val="FFF7E4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4057408" cy="4569759"/>
            </a:xfrm>
            <a:custGeom>
              <a:avLst/>
              <a:gdLst/>
              <a:ahLst/>
              <a:cxnLst/>
              <a:rect l="l" t="t" r="r" b="b"/>
              <a:pathLst>
                <a:path w="4057408" h="4569759">
                  <a:moveTo>
                    <a:pt x="3993908" y="74930"/>
                  </a:moveTo>
                  <a:cubicBezTo>
                    <a:pt x="3965968" y="30480"/>
                    <a:pt x="3916438" y="0"/>
                    <a:pt x="3859288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4367830"/>
                  </a:lnTo>
                  <a:cubicBezTo>
                    <a:pt x="0" y="4419899"/>
                    <a:pt x="25400" y="4465619"/>
                    <a:pt x="63500" y="4494830"/>
                  </a:cubicBezTo>
                  <a:cubicBezTo>
                    <a:pt x="91440" y="4539280"/>
                    <a:pt x="140970" y="4569759"/>
                    <a:pt x="209154" y="4569759"/>
                  </a:cubicBezTo>
                  <a:lnTo>
                    <a:pt x="3898658" y="4569759"/>
                  </a:lnTo>
                  <a:cubicBezTo>
                    <a:pt x="3986288" y="4569759"/>
                    <a:pt x="4057408" y="4498639"/>
                    <a:pt x="4057408" y="4411009"/>
                  </a:cubicBezTo>
                  <a:lnTo>
                    <a:pt x="4057408" y="216919"/>
                  </a:lnTo>
                  <a:cubicBezTo>
                    <a:pt x="4057408" y="149860"/>
                    <a:pt x="4032008" y="104140"/>
                    <a:pt x="3993908" y="74930"/>
                  </a:cubicBezTo>
                  <a:close/>
                  <a:moveTo>
                    <a:pt x="12700" y="4367830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3859288" y="12700"/>
                  </a:lnTo>
                  <a:cubicBezTo>
                    <a:pt x="3939298" y="12700"/>
                    <a:pt x="4005338" y="78740"/>
                    <a:pt x="4005338" y="158750"/>
                  </a:cubicBezTo>
                  <a:lnTo>
                    <a:pt x="4005338" y="4367830"/>
                  </a:lnTo>
                  <a:cubicBezTo>
                    <a:pt x="4005338" y="4447839"/>
                    <a:pt x="3939298" y="4513880"/>
                    <a:pt x="3859288" y="4513880"/>
                  </a:cubicBezTo>
                  <a:lnTo>
                    <a:pt x="158750" y="4513880"/>
                  </a:lnTo>
                  <a:cubicBezTo>
                    <a:pt x="78740" y="4513880"/>
                    <a:pt x="12700" y="4449109"/>
                    <a:pt x="12700" y="4367830"/>
                  </a:cubicBezTo>
                  <a:close/>
                </a:path>
              </a:pathLst>
            </a:custGeom>
            <a:solidFill>
              <a:srgbClr val="031929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6768160" y="2670792"/>
            <a:ext cx="4751679" cy="5351700"/>
            <a:chOff x="0" y="0"/>
            <a:chExt cx="4057408" cy="4569759"/>
          </a:xfrm>
        </p:grpSpPr>
        <p:sp>
          <p:nvSpPr>
            <p:cNvPr id="6" name="Freeform 6"/>
            <p:cNvSpPr/>
            <p:nvPr/>
          </p:nvSpPr>
          <p:spPr>
            <a:xfrm>
              <a:off x="12700" y="12700"/>
              <a:ext cx="3992638" cy="4501180"/>
            </a:xfrm>
            <a:custGeom>
              <a:avLst/>
              <a:gdLst/>
              <a:ahLst/>
              <a:cxnLst/>
              <a:rect l="l" t="t" r="r" b="b"/>
              <a:pathLst>
                <a:path w="3992638" h="4501180">
                  <a:moveTo>
                    <a:pt x="146050" y="4501180"/>
                  </a:moveTo>
                  <a:lnTo>
                    <a:pt x="3846588" y="4501180"/>
                  </a:lnTo>
                  <a:cubicBezTo>
                    <a:pt x="3926598" y="4501180"/>
                    <a:pt x="3992638" y="4435139"/>
                    <a:pt x="3992638" y="4355130"/>
                  </a:cubicBezTo>
                  <a:lnTo>
                    <a:pt x="3992638" y="146050"/>
                  </a:lnTo>
                  <a:cubicBezTo>
                    <a:pt x="3992638" y="66040"/>
                    <a:pt x="3926598" y="0"/>
                    <a:pt x="3846588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4355130"/>
                  </a:lnTo>
                  <a:cubicBezTo>
                    <a:pt x="0" y="4436409"/>
                    <a:pt x="66040" y="4501180"/>
                    <a:pt x="146050" y="4501180"/>
                  </a:cubicBezTo>
                  <a:close/>
                </a:path>
              </a:pathLst>
            </a:custGeom>
            <a:solidFill>
              <a:srgbClr val="FFF7E4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4057408" cy="4569759"/>
            </a:xfrm>
            <a:custGeom>
              <a:avLst/>
              <a:gdLst/>
              <a:ahLst/>
              <a:cxnLst/>
              <a:rect l="l" t="t" r="r" b="b"/>
              <a:pathLst>
                <a:path w="4057408" h="4569759">
                  <a:moveTo>
                    <a:pt x="3993908" y="74930"/>
                  </a:moveTo>
                  <a:cubicBezTo>
                    <a:pt x="3965968" y="30480"/>
                    <a:pt x="3916438" y="0"/>
                    <a:pt x="3859288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4367830"/>
                  </a:lnTo>
                  <a:cubicBezTo>
                    <a:pt x="0" y="4419899"/>
                    <a:pt x="25400" y="4465619"/>
                    <a:pt x="63500" y="4494830"/>
                  </a:cubicBezTo>
                  <a:cubicBezTo>
                    <a:pt x="91440" y="4539280"/>
                    <a:pt x="140970" y="4569759"/>
                    <a:pt x="209154" y="4569759"/>
                  </a:cubicBezTo>
                  <a:lnTo>
                    <a:pt x="3898658" y="4569759"/>
                  </a:lnTo>
                  <a:cubicBezTo>
                    <a:pt x="3986288" y="4569759"/>
                    <a:pt x="4057408" y="4498639"/>
                    <a:pt x="4057408" y="4411009"/>
                  </a:cubicBezTo>
                  <a:lnTo>
                    <a:pt x="4057408" y="216919"/>
                  </a:lnTo>
                  <a:cubicBezTo>
                    <a:pt x="4057408" y="149860"/>
                    <a:pt x="4032008" y="104140"/>
                    <a:pt x="3993908" y="74930"/>
                  </a:cubicBezTo>
                  <a:close/>
                  <a:moveTo>
                    <a:pt x="12700" y="4367830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3859288" y="12700"/>
                  </a:lnTo>
                  <a:cubicBezTo>
                    <a:pt x="3939298" y="12700"/>
                    <a:pt x="4005338" y="78740"/>
                    <a:pt x="4005338" y="158750"/>
                  </a:cubicBezTo>
                  <a:lnTo>
                    <a:pt x="4005338" y="4367830"/>
                  </a:lnTo>
                  <a:cubicBezTo>
                    <a:pt x="4005338" y="4447839"/>
                    <a:pt x="3939298" y="4513880"/>
                    <a:pt x="3859288" y="4513880"/>
                  </a:cubicBezTo>
                  <a:lnTo>
                    <a:pt x="158750" y="4513880"/>
                  </a:lnTo>
                  <a:cubicBezTo>
                    <a:pt x="78740" y="4513880"/>
                    <a:pt x="12700" y="4449109"/>
                    <a:pt x="12700" y="4367830"/>
                  </a:cubicBezTo>
                  <a:close/>
                </a:path>
              </a:pathLst>
            </a:custGeom>
            <a:solidFill>
              <a:srgbClr val="031929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2507621" y="2670792"/>
            <a:ext cx="4751679" cy="5351700"/>
            <a:chOff x="0" y="0"/>
            <a:chExt cx="4057408" cy="4569759"/>
          </a:xfrm>
        </p:grpSpPr>
        <p:sp>
          <p:nvSpPr>
            <p:cNvPr id="9" name="Freeform 9"/>
            <p:cNvSpPr/>
            <p:nvPr/>
          </p:nvSpPr>
          <p:spPr>
            <a:xfrm>
              <a:off x="12700" y="12700"/>
              <a:ext cx="3992638" cy="4501180"/>
            </a:xfrm>
            <a:custGeom>
              <a:avLst/>
              <a:gdLst/>
              <a:ahLst/>
              <a:cxnLst/>
              <a:rect l="l" t="t" r="r" b="b"/>
              <a:pathLst>
                <a:path w="3992638" h="4501180">
                  <a:moveTo>
                    <a:pt x="146050" y="4501180"/>
                  </a:moveTo>
                  <a:lnTo>
                    <a:pt x="3846588" y="4501180"/>
                  </a:lnTo>
                  <a:cubicBezTo>
                    <a:pt x="3926598" y="4501180"/>
                    <a:pt x="3992638" y="4435139"/>
                    <a:pt x="3992638" y="4355130"/>
                  </a:cubicBezTo>
                  <a:lnTo>
                    <a:pt x="3992638" y="146050"/>
                  </a:lnTo>
                  <a:cubicBezTo>
                    <a:pt x="3992638" y="66040"/>
                    <a:pt x="3926598" y="0"/>
                    <a:pt x="3846588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4355130"/>
                  </a:lnTo>
                  <a:cubicBezTo>
                    <a:pt x="0" y="4436409"/>
                    <a:pt x="66040" y="4501180"/>
                    <a:pt x="146050" y="4501180"/>
                  </a:cubicBezTo>
                  <a:close/>
                </a:path>
              </a:pathLst>
            </a:custGeom>
            <a:solidFill>
              <a:srgbClr val="FFF7E4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4057408" cy="4569759"/>
            </a:xfrm>
            <a:custGeom>
              <a:avLst/>
              <a:gdLst/>
              <a:ahLst/>
              <a:cxnLst/>
              <a:rect l="l" t="t" r="r" b="b"/>
              <a:pathLst>
                <a:path w="4057408" h="4569759">
                  <a:moveTo>
                    <a:pt x="3993908" y="74930"/>
                  </a:moveTo>
                  <a:cubicBezTo>
                    <a:pt x="3965968" y="30480"/>
                    <a:pt x="3916438" y="0"/>
                    <a:pt x="3859288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4367830"/>
                  </a:lnTo>
                  <a:cubicBezTo>
                    <a:pt x="0" y="4419899"/>
                    <a:pt x="25400" y="4465619"/>
                    <a:pt x="63500" y="4494830"/>
                  </a:cubicBezTo>
                  <a:cubicBezTo>
                    <a:pt x="91440" y="4539280"/>
                    <a:pt x="140970" y="4569759"/>
                    <a:pt x="209154" y="4569759"/>
                  </a:cubicBezTo>
                  <a:lnTo>
                    <a:pt x="3898658" y="4569759"/>
                  </a:lnTo>
                  <a:cubicBezTo>
                    <a:pt x="3986288" y="4569759"/>
                    <a:pt x="4057408" y="4498639"/>
                    <a:pt x="4057408" y="4411009"/>
                  </a:cubicBezTo>
                  <a:lnTo>
                    <a:pt x="4057408" y="216919"/>
                  </a:lnTo>
                  <a:cubicBezTo>
                    <a:pt x="4057408" y="149860"/>
                    <a:pt x="4032008" y="104140"/>
                    <a:pt x="3993908" y="74930"/>
                  </a:cubicBezTo>
                  <a:close/>
                  <a:moveTo>
                    <a:pt x="12700" y="4367830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3859288" y="12700"/>
                  </a:lnTo>
                  <a:cubicBezTo>
                    <a:pt x="3939298" y="12700"/>
                    <a:pt x="4005338" y="78740"/>
                    <a:pt x="4005338" y="158750"/>
                  </a:cubicBezTo>
                  <a:lnTo>
                    <a:pt x="4005338" y="4367830"/>
                  </a:lnTo>
                  <a:cubicBezTo>
                    <a:pt x="4005338" y="4447839"/>
                    <a:pt x="3939298" y="4513880"/>
                    <a:pt x="3859288" y="4513880"/>
                  </a:cubicBezTo>
                  <a:lnTo>
                    <a:pt x="158750" y="4513880"/>
                  </a:lnTo>
                  <a:cubicBezTo>
                    <a:pt x="78740" y="4513880"/>
                    <a:pt x="12700" y="4449109"/>
                    <a:pt x="12700" y="4367830"/>
                  </a:cubicBezTo>
                  <a:close/>
                </a:path>
              </a:pathLst>
            </a:custGeom>
            <a:solidFill>
              <a:srgbClr val="031929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7143178" y="1028700"/>
            <a:ext cx="4001644" cy="974420"/>
            <a:chOff x="0" y="0"/>
            <a:chExt cx="5335526" cy="1299227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5335526" cy="1299227"/>
              <a:chOff x="0" y="0"/>
              <a:chExt cx="9065658" cy="2207533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2700" y="12700"/>
                <a:ext cx="9040257" cy="2182133"/>
              </a:xfrm>
              <a:custGeom>
                <a:avLst/>
                <a:gdLst/>
                <a:ahLst/>
                <a:cxnLst/>
                <a:rect l="l" t="t" r="r" b="b"/>
                <a:pathLst>
                  <a:path w="9040257" h="2182133">
                    <a:moveTo>
                      <a:pt x="8083313" y="2182133"/>
                    </a:moveTo>
                    <a:lnTo>
                      <a:pt x="956945" y="2182133"/>
                    </a:lnTo>
                    <a:cubicBezTo>
                      <a:pt x="428371" y="2182133"/>
                      <a:pt x="0" y="1753635"/>
                      <a:pt x="0" y="1091066"/>
                    </a:cubicBezTo>
                    <a:cubicBezTo>
                      <a:pt x="0" y="428371"/>
                      <a:pt x="428371" y="0"/>
                      <a:pt x="956945" y="0"/>
                    </a:cubicBezTo>
                    <a:lnTo>
                      <a:pt x="8083313" y="0"/>
                    </a:lnTo>
                    <a:cubicBezTo>
                      <a:pt x="8611760" y="0"/>
                      <a:pt x="9040257" y="428371"/>
                      <a:pt x="9040257" y="1091066"/>
                    </a:cubicBezTo>
                    <a:cubicBezTo>
                      <a:pt x="9040257" y="1753635"/>
                      <a:pt x="8611760" y="2182133"/>
                      <a:pt x="8083313" y="2182133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</p:sp>
          <p:sp>
            <p:nvSpPr>
              <p:cNvPr id="14" name="Freeform 14"/>
              <p:cNvSpPr/>
              <p:nvPr/>
            </p:nvSpPr>
            <p:spPr>
              <a:xfrm>
                <a:off x="0" y="0"/>
                <a:ext cx="9065657" cy="2207533"/>
              </a:xfrm>
              <a:custGeom>
                <a:avLst/>
                <a:gdLst/>
                <a:ahLst/>
                <a:cxnLst/>
                <a:rect l="l" t="t" r="r" b="b"/>
                <a:pathLst>
                  <a:path w="9065657" h="2207533">
                    <a:moveTo>
                      <a:pt x="8096013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03766"/>
                    </a:cubicBezTo>
                    <a:cubicBezTo>
                      <a:pt x="0" y="1772558"/>
                      <a:pt x="434975" y="2207533"/>
                      <a:pt x="969645" y="2207533"/>
                    </a:cubicBezTo>
                    <a:lnTo>
                      <a:pt x="8096013" y="2207533"/>
                    </a:lnTo>
                    <a:cubicBezTo>
                      <a:pt x="8630682" y="2207533"/>
                      <a:pt x="9065657" y="1772558"/>
                      <a:pt x="9065657" y="1103766"/>
                    </a:cubicBezTo>
                    <a:cubicBezTo>
                      <a:pt x="9065657" y="434975"/>
                      <a:pt x="8630682" y="0"/>
                      <a:pt x="8096013" y="0"/>
                    </a:cubicBezTo>
                    <a:close/>
                    <a:moveTo>
                      <a:pt x="8096013" y="2182133"/>
                    </a:moveTo>
                    <a:lnTo>
                      <a:pt x="969645" y="2182133"/>
                    </a:lnTo>
                    <a:cubicBezTo>
                      <a:pt x="448945" y="2182133"/>
                      <a:pt x="25400" y="1758588"/>
                      <a:pt x="25400" y="1103766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8096013" y="25400"/>
                    </a:lnTo>
                    <a:cubicBezTo>
                      <a:pt x="8616713" y="25400"/>
                      <a:pt x="9040257" y="448945"/>
                      <a:pt x="9040257" y="1103766"/>
                    </a:cubicBezTo>
                    <a:cubicBezTo>
                      <a:pt x="9040257" y="1758588"/>
                      <a:pt x="8616713" y="2182133"/>
                      <a:pt x="8096013" y="2182133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547487" y="183270"/>
              <a:ext cx="4240552" cy="9616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00"/>
                </a:lnSpc>
              </a:pPr>
              <a:r>
                <a:rPr lang="en-US" sz="5000" b="1">
                  <a:solidFill>
                    <a:srgbClr val="031929"/>
                  </a:solidFill>
                  <a:latin typeface="Montaser Arabic Bold"/>
                  <a:ea typeface="Montaser Arabic Bold"/>
                  <a:cs typeface="Montaser Arabic Bold"/>
                  <a:sym typeface="Montaser Arabic Bold"/>
                </a:rPr>
                <a:t>ITEM # 9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28700" y="8483448"/>
            <a:ext cx="4751679" cy="775236"/>
            <a:chOff x="0" y="0"/>
            <a:chExt cx="6335572" cy="1033647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6335572" cy="1033647"/>
              <a:chOff x="0" y="0"/>
              <a:chExt cx="13580439" cy="2215646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12700" y="12700"/>
                <a:ext cx="13555039" cy="2190246"/>
              </a:xfrm>
              <a:custGeom>
                <a:avLst/>
                <a:gdLst/>
                <a:ahLst/>
                <a:cxnLst/>
                <a:rect l="l" t="t" r="r" b="b"/>
                <a:pathLst>
                  <a:path w="13555039" h="2190246">
                    <a:moveTo>
                      <a:pt x="12598094" y="2190246"/>
                    </a:moveTo>
                    <a:lnTo>
                      <a:pt x="956945" y="2190246"/>
                    </a:lnTo>
                    <a:cubicBezTo>
                      <a:pt x="428371" y="2190246"/>
                      <a:pt x="0" y="1761748"/>
                      <a:pt x="0" y="1095123"/>
                    </a:cubicBezTo>
                    <a:cubicBezTo>
                      <a:pt x="0" y="428371"/>
                      <a:pt x="428371" y="0"/>
                      <a:pt x="956945" y="0"/>
                    </a:cubicBezTo>
                    <a:lnTo>
                      <a:pt x="12598094" y="0"/>
                    </a:lnTo>
                    <a:cubicBezTo>
                      <a:pt x="13126541" y="0"/>
                      <a:pt x="13555039" y="428371"/>
                      <a:pt x="13555039" y="1095123"/>
                    </a:cubicBezTo>
                    <a:cubicBezTo>
                      <a:pt x="13555039" y="1761748"/>
                      <a:pt x="13126541" y="2190246"/>
                      <a:pt x="12598094" y="2190246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</p:sp>
          <p:sp>
            <p:nvSpPr>
              <p:cNvPr id="19" name="Freeform 19"/>
              <p:cNvSpPr/>
              <p:nvPr/>
            </p:nvSpPr>
            <p:spPr>
              <a:xfrm>
                <a:off x="0" y="0"/>
                <a:ext cx="13580439" cy="2215646"/>
              </a:xfrm>
              <a:custGeom>
                <a:avLst/>
                <a:gdLst/>
                <a:ahLst/>
                <a:cxnLst/>
                <a:rect l="l" t="t" r="r" b="b"/>
                <a:pathLst>
                  <a:path w="13580439" h="2215646">
                    <a:moveTo>
                      <a:pt x="12610794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07823"/>
                    </a:cubicBezTo>
                    <a:cubicBezTo>
                      <a:pt x="0" y="1780671"/>
                      <a:pt x="434975" y="2215646"/>
                      <a:pt x="969645" y="2215646"/>
                    </a:cubicBezTo>
                    <a:lnTo>
                      <a:pt x="12610794" y="2215646"/>
                    </a:lnTo>
                    <a:cubicBezTo>
                      <a:pt x="13145464" y="2215646"/>
                      <a:pt x="13580439" y="1780671"/>
                      <a:pt x="13580439" y="1107823"/>
                    </a:cubicBezTo>
                    <a:cubicBezTo>
                      <a:pt x="13580439" y="434975"/>
                      <a:pt x="13145464" y="0"/>
                      <a:pt x="12610794" y="0"/>
                    </a:cubicBezTo>
                    <a:close/>
                    <a:moveTo>
                      <a:pt x="12610794" y="2190246"/>
                    </a:moveTo>
                    <a:lnTo>
                      <a:pt x="969645" y="2190246"/>
                    </a:lnTo>
                    <a:cubicBezTo>
                      <a:pt x="448945" y="2190246"/>
                      <a:pt x="25400" y="1766701"/>
                      <a:pt x="25400" y="1107823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12610794" y="25400"/>
                    </a:lnTo>
                    <a:cubicBezTo>
                      <a:pt x="13131495" y="25400"/>
                      <a:pt x="13555039" y="448945"/>
                      <a:pt x="13555039" y="1107823"/>
                    </a:cubicBezTo>
                    <a:cubicBezTo>
                      <a:pt x="13555039" y="1766701"/>
                      <a:pt x="13131495" y="2190246"/>
                      <a:pt x="12610794" y="2190246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</p:sp>
        </p:grpSp>
        <p:sp>
          <p:nvSpPr>
            <p:cNvPr id="20" name="TextBox 20"/>
            <p:cNvSpPr txBox="1"/>
            <p:nvPr/>
          </p:nvSpPr>
          <p:spPr>
            <a:xfrm>
              <a:off x="502405" y="184555"/>
              <a:ext cx="5330762" cy="6782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51"/>
                </a:lnSpc>
              </a:pPr>
              <a:r>
                <a:rPr lang="en-US" sz="3501" b="1">
                  <a:solidFill>
                    <a:srgbClr val="031929"/>
                  </a:solidFill>
                  <a:latin typeface="Montaser Arabic Bold"/>
                  <a:ea typeface="Montaser Arabic Bold"/>
                  <a:cs typeface="Montaser Arabic Bold"/>
                  <a:sym typeface="Montaser Arabic Bold"/>
                </a:rPr>
                <a:t>Smuikas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6768160" y="8483448"/>
            <a:ext cx="4751679" cy="775236"/>
            <a:chOff x="0" y="0"/>
            <a:chExt cx="6335572" cy="1033647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6335572" cy="1033647"/>
              <a:chOff x="0" y="0"/>
              <a:chExt cx="13580439" cy="2215646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2700" y="12700"/>
                <a:ext cx="13555039" cy="2190246"/>
              </a:xfrm>
              <a:custGeom>
                <a:avLst/>
                <a:gdLst/>
                <a:ahLst/>
                <a:cxnLst/>
                <a:rect l="l" t="t" r="r" b="b"/>
                <a:pathLst>
                  <a:path w="13555039" h="2190246">
                    <a:moveTo>
                      <a:pt x="12598094" y="2190246"/>
                    </a:moveTo>
                    <a:lnTo>
                      <a:pt x="956945" y="2190246"/>
                    </a:lnTo>
                    <a:cubicBezTo>
                      <a:pt x="428371" y="2190246"/>
                      <a:pt x="0" y="1761748"/>
                      <a:pt x="0" y="1095123"/>
                    </a:cubicBezTo>
                    <a:cubicBezTo>
                      <a:pt x="0" y="428371"/>
                      <a:pt x="428371" y="0"/>
                      <a:pt x="956945" y="0"/>
                    </a:cubicBezTo>
                    <a:lnTo>
                      <a:pt x="12598094" y="0"/>
                    </a:lnTo>
                    <a:cubicBezTo>
                      <a:pt x="13126541" y="0"/>
                      <a:pt x="13555039" y="428371"/>
                      <a:pt x="13555039" y="1095123"/>
                    </a:cubicBezTo>
                    <a:cubicBezTo>
                      <a:pt x="13555039" y="1761748"/>
                      <a:pt x="13126541" y="2190246"/>
                      <a:pt x="12598094" y="2190246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</p:sp>
          <p:sp>
            <p:nvSpPr>
              <p:cNvPr id="24" name="Freeform 24"/>
              <p:cNvSpPr/>
              <p:nvPr/>
            </p:nvSpPr>
            <p:spPr>
              <a:xfrm>
                <a:off x="0" y="0"/>
                <a:ext cx="13580439" cy="2215646"/>
              </a:xfrm>
              <a:custGeom>
                <a:avLst/>
                <a:gdLst/>
                <a:ahLst/>
                <a:cxnLst/>
                <a:rect l="l" t="t" r="r" b="b"/>
                <a:pathLst>
                  <a:path w="13580439" h="2215646">
                    <a:moveTo>
                      <a:pt x="12610794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07823"/>
                    </a:cubicBezTo>
                    <a:cubicBezTo>
                      <a:pt x="0" y="1780671"/>
                      <a:pt x="434975" y="2215646"/>
                      <a:pt x="969645" y="2215646"/>
                    </a:cubicBezTo>
                    <a:lnTo>
                      <a:pt x="12610794" y="2215646"/>
                    </a:lnTo>
                    <a:cubicBezTo>
                      <a:pt x="13145464" y="2215646"/>
                      <a:pt x="13580439" y="1780671"/>
                      <a:pt x="13580439" y="1107823"/>
                    </a:cubicBezTo>
                    <a:cubicBezTo>
                      <a:pt x="13580439" y="434975"/>
                      <a:pt x="13145464" y="0"/>
                      <a:pt x="12610794" y="0"/>
                    </a:cubicBezTo>
                    <a:close/>
                    <a:moveTo>
                      <a:pt x="12610794" y="2190246"/>
                    </a:moveTo>
                    <a:lnTo>
                      <a:pt x="969645" y="2190246"/>
                    </a:lnTo>
                    <a:cubicBezTo>
                      <a:pt x="448945" y="2190246"/>
                      <a:pt x="25400" y="1766701"/>
                      <a:pt x="25400" y="1107823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12610794" y="25400"/>
                    </a:lnTo>
                    <a:cubicBezTo>
                      <a:pt x="13131495" y="25400"/>
                      <a:pt x="13555039" y="448945"/>
                      <a:pt x="13555039" y="1107823"/>
                    </a:cubicBezTo>
                    <a:cubicBezTo>
                      <a:pt x="13555039" y="1766701"/>
                      <a:pt x="13131495" y="2190246"/>
                      <a:pt x="12610794" y="2190246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</p:sp>
        </p:grpSp>
        <p:sp>
          <p:nvSpPr>
            <p:cNvPr id="25" name="TextBox 25"/>
            <p:cNvSpPr txBox="1"/>
            <p:nvPr/>
          </p:nvSpPr>
          <p:spPr>
            <a:xfrm>
              <a:off x="502405" y="184555"/>
              <a:ext cx="5330762" cy="6782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51"/>
                </a:lnSpc>
              </a:pPr>
              <a:r>
                <a:rPr lang="en-US" sz="3501" b="1">
                  <a:solidFill>
                    <a:srgbClr val="031929"/>
                  </a:solidFill>
                  <a:latin typeface="Montaser Arabic Bold"/>
                  <a:ea typeface="Montaser Arabic Bold"/>
                  <a:cs typeface="Montaser Arabic Bold"/>
                  <a:sym typeface="Montaser Arabic Bold"/>
                </a:rPr>
                <a:t>Tambūrinas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2507621" y="8483398"/>
            <a:ext cx="4751679" cy="775335"/>
            <a:chOff x="0" y="0"/>
            <a:chExt cx="6335572" cy="1033780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6335572" cy="1033780"/>
              <a:chOff x="0" y="0"/>
              <a:chExt cx="13580439" cy="221593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12700" y="12700"/>
                <a:ext cx="13555039" cy="2190529"/>
              </a:xfrm>
              <a:custGeom>
                <a:avLst/>
                <a:gdLst/>
                <a:ahLst/>
                <a:cxnLst/>
                <a:rect l="l" t="t" r="r" b="b"/>
                <a:pathLst>
                  <a:path w="13555039" h="2190529">
                    <a:moveTo>
                      <a:pt x="12598094" y="2190529"/>
                    </a:moveTo>
                    <a:lnTo>
                      <a:pt x="956945" y="2190529"/>
                    </a:lnTo>
                    <a:cubicBezTo>
                      <a:pt x="428371" y="2190529"/>
                      <a:pt x="0" y="1762032"/>
                      <a:pt x="0" y="1095265"/>
                    </a:cubicBezTo>
                    <a:cubicBezTo>
                      <a:pt x="0" y="428371"/>
                      <a:pt x="428371" y="0"/>
                      <a:pt x="956945" y="0"/>
                    </a:cubicBezTo>
                    <a:lnTo>
                      <a:pt x="12598094" y="0"/>
                    </a:lnTo>
                    <a:cubicBezTo>
                      <a:pt x="13126541" y="0"/>
                      <a:pt x="13555039" y="428371"/>
                      <a:pt x="13555039" y="1095265"/>
                    </a:cubicBezTo>
                    <a:cubicBezTo>
                      <a:pt x="13555039" y="1762032"/>
                      <a:pt x="13126541" y="2190529"/>
                      <a:pt x="12598094" y="2190529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</p:sp>
          <p:sp>
            <p:nvSpPr>
              <p:cNvPr id="29" name="Freeform 29"/>
              <p:cNvSpPr/>
              <p:nvPr/>
            </p:nvSpPr>
            <p:spPr>
              <a:xfrm>
                <a:off x="0" y="0"/>
                <a:ext cx="13580439" cy="2215929"/>
              </a:xfrm>
              <a:custGeom>
                <a:avLst/>
                <a:gdLst/>
                <a:ahLst/>
                <a:cxnLst/>
                <a:rect l="l" t="t" r="r" b="b"/>
                <a:pathLst>
                  <a:path w="13580439" h="2215929">
                    <a:moveTo>
                      <a:pt x="12610794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07965"/>
                    </a:cubicBezTo>
                    <a:cubicBezTo>
                      <a:pt x="0" y="1780954"/>
                      <a:pt x="434975" y="2215929"/>
                      <a:pt x="969645" y="2215929"/>
                    </a:cubicBezTo>
                    <a:lnTo>
                      <a:pt x="12610794" y="2215929"/>
                    </a:lnTo>
                    <a:cubicBezTo>
                      <a:pt x="13145464" y="2215929"/>
                      <a:pt x="13580439" y="1780954"/>
                      <a:pt x="13580439" y="1107965"/>
                    </a:cubicBezTo>
                    <a:cubicBezTo>
                      <a:pt x="13580439" y="434975"/>
                      <a:pt x="13145464" y="0"/>
                      <a:pt x="12610794" y="0"/>
                    </a:cubicBezTo>
                    <a:close/>
                    <a:moveTo>
                      <a:pt x="12610794" y="2190529"/>
                    </a:moveTo>
                    <a:lnTo>
                      <a:pt x="969645" y="2190529"/>
                    </a:lnTo>
                    <a:cubicBezTo>
                      <a:pt x="448945" y="2190529"/>
                      <a:pt x="25400" y="1766985"/>
                      <a:pt x="25400" y="1107965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12610794" y="25400"/>
                    </a:lnTo>
                    <a:cubicBezTo>
                      <a:pt x="13131495" y="25400"/>
                      <a:pt x="13555039" y="448945"/>
                      <a:pt x="13555039" y="1107965"/>
                    </a:cubicBezTo>
                    <a:cubicBezTo>
                      <a:pt x="13555039" y="1766985"/>
                      <a:pt x="13131495" y="2190529"/>
                      <a:pt x="12610794" y="2190529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</p:sp>
        </p:grpSp>
        <p:sp>
          <p:nvSpPr>
            <p:cNvPr id="30" name="TextBox 30"/>
            <p:cNvSpPr txBox="1"/>
            <p:nvPr/>
          </p:nvSpPr>
          <p:spPr>
            <a:xfrm>
              <a:off x="502405" y="184555"/>
              <a:ext cx="5330762" cy="6784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51"/>
                </a:lnSpc>
              </a:pPr>
              <a:r>
                <a:rPr lang="en-US" sz="3501" b="1">
                  <a:solidFill>
                    <a:srgbClr val="031929"/>
                  </a:solidFill>
                  <a:latin typeface="Montaser Arabic Bold"/>
                  <a:ea typeface="Montaser Arabic Bold"/>
                  <a:cs typeface="Montaser Arabic Bold"/>
                  <a:sym typeface="Montaser Arabic Bold"/>
                </a:rPr>
                <a:t>Ukulėlė</a:t>
              </a:r>
            </a:p>
          </p:txBody>
        </p:sp>
      </p:grpSp>
      <p:sp>
        <p:nvSpPr>
          <p:cNvPr id="31" name="Freeform 31"/>
          <p:cNvSpPr/>
          <p:nvPr/>
        </p:nvSpPr>
        <p:spPr>
          <a:xfrm rot="-3044818">
            <a:off x="1150887" y="4415293"/>
            <a:ext cx="4507305" cy="2130726"/>
          </a:xfrm>
          <a:custGeom>
            <a:avLst/>
            <a:gdLst/>
            <a:ahLst/>
            <a:cxnLst/>
            <a:rect l="l" t="t" r="r" b="b"/>
            <a:pathLst>
              <a:path w="4507305" h="2130726">
                <a:moveTo>
                  <a:pt x="0" y="0"/>
                </a:moveTo>
                <a:lnTo>
                  <a:pt x="4507305" y="0"/>
                </a:lnTo>
                <a:lnTo>
                  <a:pt x="4507305" y="2130726"/>
                </a:lnTo>
                <a:lnTo>
                  <a:pt x="0" y="21307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7585384" y="3816364"/>
            <a:ext cx="3117233" cy="3060556"/>
          </a:xfrm>
          <a:custGeom>
            <a:avLst/>
            <a:gdLst/>
            <a:ahLst/>
            <a:cxnLst/>
            <a:rect l="l" t="t" r="r" b="b"/>
            <a:pathLst>
              <a:path w="3117233" h="3060556">
                <a:moveTo>
                  <a:pt x="0" y="0"/>
                </a:moveTo>
                <a:lnTo>
                  <a:pt x="3117232" y="0"/>
                </a:lnTo>
                <a:lnTo>
                  <a:pt x="3117232" y="3060556"/>
                </a:lnTo>
                <a:lnTo>
                  <a:pt x="0" y="30605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 rot="-1605599">
            <a:off x="14033506" y="3289242"/>
            <a:ext cx="1699909" cy="4114800"/>
          </a:xfrm>
          <a:custGeom>
            <a:avLst/>
            <a:gdLst/>
            <a:ahLst/>
            <a:cxnLst/>
            <a:rect l="l" t="t" r="r" b="b"/>
            <a:pathLst>
              <a:path w="1699909" h="4114800">
                <a:moveTo>
                  <a:pt x="0" y="0"/>
                </a:moveTo>
                <a:lnTo>
                  <a:pt x="1699909" y="0"/>
                </a:lnTo>
                <a:lnTo>
                  <a:pt x="169990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34" name="Group 34"/>
          <p:cNvGrpSpPr/>
          <p:nvPr/>
        </p:nvGrpSpPr>
        <p:grpSpPr>
          <a:xfrm>
            <a:off x="5205103" y="1028700"/>
            <a:ext cx="7302517" cy="976325"/>
            <a:chOff x="0" y="0"/>
            <a:chExt cx="9736690" cy="1301767"/>
          </a:xfrm>
        </p:grpSpPr>
        <p:grpSp>
          <p:nvGrpSpPr>
            <p:cNvPr id="35" name="Group 35"/>
            <p:cNvGrpSpPr/>
            <p:nvPr/>
          </p:nvGrpSpPr>
          <p:grpSpPr>
            <a:xfrm>
              <a:off x="0" y="0"/>
              <a:ext cx="9736690" cy="1301767"/>
              <a:chOff x="0" y="0"/>
              <a:chExt cx="16543731" cy="2211849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12700" y="12700"/>
                <a:ext cx="16518331" cy="2186449"/>
              </a:xfrm>
              <a:custGeom>
                <a:avLst/>
                <a:gdLst/>
                <a:ahLst/>
                <a:cxnLst/>
                <a:rect l="l" t="t" r="r" b="b"/>
                <a:pathLst>
                  <a:path w="16518331" h="2186449">
                    <a:moveTo>
                      <a:pt x="15561387" y="2186449"/>
                    </a:moveTo>
                    <a:lnTo>
                      <a:pt x="956945" y="2186449"/>
                    </a:lnTo>
                    <a:cubicBezTo>
                      <a:pt x="428371" y="2186449"/>
                      <a:pt x="0" y="1757950"/>
                      <a:pt x="0" y="1093224"/>
                    </a:cubicBezTo>
                    <a:cubicBezTo>
                      <a:pt x="0" y="428371"/>
                      <a:pt x="428371" y="0"/>
                      <a:pt x="956945" y="0"/>
                    </a:cubicBezTo>
                    <a:lnTo>
                      <a:pt x="15561387" y="0"/>
                    </a:lnTo>
                    <a:cubicBezTo>
                      <a:pt x="16089833" y="0"/>
                      <a:pt x="16518331" y="428371"/>
                      <a:pt x="16518331" y="1093224"/>
                    </a:cubicBezTo>
                    <a:cubicBezTo>
                      <a:pt x="16518331" y="1757950"/>
                      <a:pt x="16089833" y="2186449"/>
                      <a:pt x="15561387" y="2186449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</p:sp>
          <p:sp>
            <p:nvSpPr>
              <p:cNvPr id="37" name="Freeform 37"/>
              <p:cNvSpPr/>
              <p:nvPr/>
            </p:nvSpPr>
            <p:spPr>
              <a:xfrm>
                <a:off x="0" y="0"/>
                <a:ext cx="16543731" cy="2211849"/>
              </a:xfrm>
              <a:custGeom>
                <a:avLst/>
                <a:gdLst/>
                <a:ahLst/>
                <a:cxnLst/>
                <a:rect l="l" t="t" r="r" b="b"/>
                <a:pathLst>
                  <a:path w="16543731" h="2211849">
                    <a:moveTo>
                      <a:pt x="15574087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05924"/>
                    </a:cubicBezTo>
                    <a:cubicBezTo>
                      <a:pt x="0" y="1776874"/>
                      <a:pt x="434975" y="2211849"/>
                      <a:pt x="969645" y="2211849"/>
                    </a:cubicBezTo>
                    <a:lnTo>
                      <a:pt x="15574087" y="2211849"/>
                    </a:lnTo>
                    <a:cubicBezTo>
                      <a:pt x="16108756" y="2211849"/>
                      <a:pt x="16543731" y="1776874"/>
                      <a:pt x="16543731" y="1105924"/>
                    </a:cubicBezTo>
                    <a:cubicBezTo>
                      <a:pt x="16543731" y="434975"/>
                      <a:pt x="16108756" y="0"/>
                      <a:pt x="15574087" y="0"/>
                    </a:cubicBezTo>
                    <a:close/>
                    <a:moveTo>
                      <a:pt x="15574087" y="2186449"/>
                    </a:moveTo>
                    <a:lnTo>
                      <a:pt x="969645" y="2186449"/>
                    </a:lnTo>
                    <a:cubicBezTo>
                      <a:pt x="448945" y="2186449"/>
                      <a:pt x="25400" y="1762903"/>
                      <a:pt x="25400" y="1105924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15574087" y="25400"/>
                    </a:lnTo>
                    <a:cubicBezTo>
                      <a:pt x="16094787" y="25400"/>
                      <a:pt x="16518331" y="448945"/>
                      <a:pt x="16518331" y="1105924"/>
                    </a:cubicBezTo>
                    <a:cubicBezTo>
                      <a:pt x="16518331" y="1762903"/>
                      <a:pt x="16094787" y="2186449"/>
                      <a:pt x="15574087" y="2186449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</p:sp>
        </p:grpSp>
        <p:sp>
          <p:nvSpPr>
            <p:cNvPr id="38" name="TextBox 38"/>
            <p:cNvSpPr txBox="1"/>
            <p:nvPr/>
          </p:nvSpPr>
          <p:spPr>
            <a:xfrm>
              <a:off x="999097" y="183270"/>
              <a:ext cx="7738495" cy="9641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00"/>
                </a:lnSpc>
              </a:pPr>
              <a:r>
                <a:rPr lang="en-US" sz="5000" b="1">
                  <a:solidFill>
                    <a:srgbClr val="031929"/>
                  </a:solidFill>
                  <a:latin typeface="Montaser Arabic Bold"/>
                  <a:ea typeface="Montaser Arabic Bold"/>
                  <a:cs typeface="Montaser Arabic Bold"/>
                  <a:sym typeface="Montaser Arabic Bold"/>
                </a:rPr>
                <a:t>KURIS NETINKA?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225</Words>
  <Application>Microsoft Office PowerPoint</Application>
  <PresentationFormat>Custom</PresentationFormat>
  <Paragraphs>53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Calibri</vt:lpstr>
      <vt:lpstr>Canva Sans Bold</vt:lpstr>
      <vt:lpstr>Montaser Arabic Bold</vt:lpstr>
      <vt:lpstr>Montaser Arabic Ultra-Bold</vt:lpstr>
      <vt:lpstr>Montaser Arabic</vt:lpstr>
      <vt:lpstr>Arial</vt:lpstr>
      <vt:lpstr>Canva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Pasigamink muzikinį instrumentą</dc:title>
  <dc:creator>User</dc:creator>
  <cp:lastModifiedBy>Diana Grušauskaitė</cp:lastModifiedBy>
  <cp:revision>3</cp:revision>
  <dcterms:created xsi:type="dcterms:W3CDTF">2006-08-16T00:00:00Z</dcterms:created>
  <dcterms:modified xsi:type="dcterms:W3CDTF">2024-10-24T07:53:53Z</dcterms:modified>
  <dc:identifier>DAGOftmy1yY</dc:identifier>
</cp:coreProperties>
</file>