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6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DB69"/>
    <a:srgbClr val="FFFFFF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90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42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796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2688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0532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7673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5254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491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0169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1790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2329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4610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3B45-D1F4-4A33-930B-BCBA39741AFF}" type="datetimeFigureOut">
              <a:rPr lang="en-GB" smtClean="0"/>
              <a:pPr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BC3C4-D903-4FFC-8693-D933E4E58D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3357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096" y="1506829"/>
            <a:ext cx="5087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6000" dirty="0" smtClean="0"/>
              <a:t>Kas yra šviesa</a:t>
            </a:r>
            <a:r>
              <a:rPr lang="en-GB" sz="6000" dirty="0" smtClean="0"/>
              <a:t>?</a:t>
            </a:r>
            <a:endParaRPr lang="en-GB" sz="6000" dirty="0"/>
          </a:p>
        </p:txBody>
      </p:sp>
      <p:pic>
        <p:nvPicPr>
          <p:cNvPr id="1026" name="Picture 2" descr="http://www.activistpost.com/wp-content/uploads/2016/01/incandescent_light_bulb_better_than_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873" y="492617"/>
            <a:ext cx="5600097" cy="32432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1/12/Hk-Symphony_of_Lights_34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48" y="3200477"/>
            <a:ext cx="4778061" cy="31863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57245" y="4687910"/>
            <a:ext cx="4089042" cy="73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/>
              <a:t>Patyrinėkim</a:t>
            </a:r>
            <a:r>
              <a:rPr lang="en-GB" sz="4000" dirty="0" smtClean="0"/>
              <a:t>!</a:t>
            </a:r>
            <a:endParaRPr lang="en-GB" sz="4000" dirty="0"/>
          </a:p>
        </p:txBody>
      </p:sp>
    </p:spTree>
    <p:extLst>
      <p:ext uri="{BB962C8B-B14F-4D97-AF65-F5344CB8AC3E}">
        <p14:creationId xmlns="" xmlns:p14="http://schemas.microsoft.com/office/powerpoint/2010/main" val="227268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bZHuaTiGwbk/TfJaTWFAsAI/AAAAAAAAD4k/-XAmvYQo9Bw/s1600/aspergers+literal+think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043" y="2818214"/>
            <a:ext cx="4502030" cy="33765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53037" y="850006"/>
            <a:ext cx="10470524" cy="1077218"/>
          </a:xfrm>
          <a:prstGeom prst="rect">
            <a:avLst/>
          </a:prstGeom>
          <a:solidFill>
            <a:srgbClr val="FFDB69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Kai mokslininkai tyrinėja, jie išbando įvairius dalykus, kad pamatytų, kaip jie veikia</a:t>
            </a:r>
            <a:r>
              <a:rPr lang="en-GB" sz="3200" dirty="0" smtClean="0"/>
              <a:t>. 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53037" y="2444373"/>
            <a:ext cx="5641975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Jie visada savęs klausia</a:t>
            </a:r>
            <a:r>
              <a:rPr lang="en-GB" sz="3200" dirty="0" smtClean="0"/>
              <a:t>:</a:t>
            </a:r>
          </a:p>
          <a:p>
            <a:r>
              <a:rPr lang="en-GB" sz="2800" dirty="0" smtClean="0"/>
              <a:t> </a:t>
            </a:r>
          </a:p>
          <a:p>
            <a:pPr algn="ctr"/>
            <a:r>
              <a:rPr lang="lt-LT" sz="4800" dirty="0" smtClean="0"/>
              <a:t>Kodėl</a:t>
            </a:r>
            <a:r>
              <a:rPr lang="en-GB" sz="4800" dirty="0" smtClean="0"/>
              <a:t>?</a:t>
            </a:r>
            <a:endParaRPr lang="en-GB" sz="4800" dirty="0"/>
          </a:p>
        </p:txBody>
      </p:sp>
    </p:spTree>
    <p:extLst>
      <p:ext uri="{BB962C8B-B14F-4D97-AF65-F5344CB8AC3E}">
        <p14:creationId xmlns="" xmlns:p14="http://schemas.microsoft.com/office/powerpoint/2010/main" val="29957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raftingagreenworld.com/wp-content/uploads/2013/03/cardboard-boxes-image-via-Shutterstock-1-of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49" y="1155608"/>
            <a:ext cx="6096000" cy="4533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52824" y="2391507"/>
            <a:ext cx="4093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Jums reikės kartoninės </a:t>
            </a:r>
            <a:r>
              <a:rPr lang="lt-LT" sz="3200" dirty="0" smtClean="0"/>
              <a:t>dėžės </a:t>
            </a:r>
            <a:r>
              <a:rPr lang="lt-LT" sz="3200" dirty="0" smtClean="0"/>
              <a:t>ir keleto draugų, su kuriais jūs dirbsite</a:t>
            </a:r>
            <a:r>
              <a:rPr lang="en-GB" sz="3200" dirty="0" smtClean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03907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84" y="709539"/>
            <a:ext cx="3995225" cy="29964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9994" y="872197"/>
            <a:ext cx="5866228" cy="1569660"/>
          </a:xfrm>
          <a:prstGeom prst="rect">
            <a:avLst/>
          </a:prstGeom>
          <a:solidFill>
            <a:srgbClr val="92D050">
              <a:alpha val="38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1. </a:t>
            </a:r>
            <a:r>
              <a:rPr lang="lt-LT" sz="3200" dirty="0" smtClean="0"/>
              <a:t>Pirmiausia, apverskite dėžę ant stalo taip, kaip parodyta nuotraukoje</a:t>
            </a:r>
            <a:r>
              <a:rPr lang="en-GB" sz="3200" dirty="0" smtClean="0"/>
              <a:t>. 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29994" y="2461846"/>
            <a:ext cx="6063175" cy="1077218"/>
          </a:xfrm>
          <a:prstGeom prst="rect">
            <a:avLst/>
          </a:prstGeom>
          <a:solidFill>
            <a:srgbClr val="FFFF00">
              <a:alpha val="35000"/>
            </a:srgbClr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Jeigu tu būtum dėžės viduje, kaip manai, kaip tai atrodytų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421901" y="3263705"/>
            <a:ext cx="1667999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lt-LT" sz="4400" dirty="0" smtClean="0">
                <a:solidFill>
                  <a:schemeClr val="bg1"/>
                </a:solidFill>
              </a:rPr>
              <a:t>Tamsu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994" y="4051495"/>
            <a:ext cx="139250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Kodėl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29994" y="5190978"/>
            <a:ext cx="5444197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Nes šviesa negali patekti į vidų.</a:t>
            </a:r>
            <a:endParaRPr lang="en-GB" sz="3200" dirty="0"/>
          </a:p>
        </p:txBody>
      </p:sp>
    </p:spTree>
    <p:extLst>
      <p:ext uri="{BB962C8B-B14F-4D97-AF65-F5344CB8AC3E}">
        <p14:creationId xmlns="" xmlns:p14="http://schemas.microsoft.com/office/powerpoint/2010/main" val="65192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68" y="3338682"/>
            <a:ext cx="3902299" cy="29267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18976" y="628192"/>
            <a:ext cx="6413679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2. </a:t>
            </a:r>
            <a:r>
              <a:rPr lang="lt-LT" sz="2800" dirty="0" smtClean="0"/>
              <a:t>Pasirink keletą daiktų</a:t>
            </a:r>
            <a:r>
              <a:rPr lang="en-GB" sz="2800" dirty="0" smtClean="0"/>
              <a:t>.</a:t>
            </a:r>
            <a:r>
              <a:rPr lang="lt-LT" sz="2800" dirty="0" smtClean="0"/>
              <a:t> Sudėliok juos ant stalo taip, kad užvožus dėžę būtų po daiktą kiekviename kampe ir keletas viduryje.</a:t>
            </a:r>
          </a:p>
          <a:p>
            <a:endParaRPr lang="lt-LT" sz="2800" dirty="0" smtClean="0"/>
          </a:p>
          <a:p>
            <a:endParaRPr lang="lt-LT" sz="2800" dirty="0" smtClean="0"/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lt-LT" sz="2800" dirty="0" smtClean="0"/>
              <a:t>Štai čia vienas iš pavyzdžių, kaip galima sudėlioti pasirinktus daiktus, tik jie turi būti po dėže, o ne ant jos viršaus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91" y="209479"/>
            <a:ext cx="3702247" cy="27766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47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928" y="590014"/>
            <a:ext cx="3338848" cy="25041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348" y="2473548"/>
            <a:ext cx="3622183" cy="27166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4552" y="901521"/>
            <a:ext cx="4675031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3. </a:t>
            </a:r>
            <a:r>
              <a:rPr lang="lt-LT" sz="3200" dirty="0" smtClean="0"/>
              <a:t>Dėžės viršuje su smailiai nudrožtu pieštuku pradurk skylę. Per skylutę pažiūrėk į dėžės vidų</a:t>
            </a:r>
            <a:r>
              <a:rPr lang="en-GB" sz="3200" dirty="0" smtClean="0"/>
              <a:t>. </a:t>
            </a:r>
            <a:r>
              <a:rPr lang="lt-LT" sz="3200" dirty="0" smtClean="0"/>
              <a:t>Ką matai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464418" y="4347832"/>
            <a:ext cx="186958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4000" dirty="0" smtClean="0"/>
              <a:t>Kodėl</a:t>
            </a:r>
            <a:r>
              <a:rPr lang="en-GB" sz="4000" dirty="0" smtClean="0"/>
              <a:t>?</a:t>
            </a:r>
            <a:endParaRPr lang="en-GB" sz="4000" dirty="0"/>
          </a:p>
        </p:txBody>
      </p:sp>
    </p:spTree>
    <p:extLst>
      <p:ext uri="{BB962C8B-B14F-4D97-AF65-F5344CB8AC3E}">
        <p14:creationId xmlns="" xmlns:p14="http://schemas.microsoft.com/office/powerpoint/2010/main" val="109760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68" y="915203"/>
            <a:ext cx="3262649" cy="24469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6068" y="915203"/>
            <a:ext cx="5602309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4. </a:t>
            </a:r>
            <a:r>
              <a:rPr lang="lt-LT" sz="3200" dirty="0" smtClean="0"/>
              <a:t>Pradurk dar keletą skylių dėžės viršuje</a:t>
            </a:r>
            <a:r>
              <a:rPr lang="en-GB" sz="3200" dirty="0" smtClean="0"/>
              <a:t>. </a:t>
            </a:r>
            <a:r>
              <a:rPr lang="lt-LT" sz="3200" dirty="0" smtClean="0"/>
              <a:t>Kiekvieną kartą vis pažiūrėk pro skylutę į dėžės vidų</a:t>
            </a:r>
            <a:r>
              <a:rPr lang="en-GB" sz="3200" dirty="0" smtClean="0"/>
              <a:t>. 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56068" y="3362190"/>
            <a:ext cx="5937160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Ar matai nors keletą daiktų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024648" y="5186383"/>
            <a:ext cx="184275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4000" dirty="0" smtClean="0"/>
              <a:t>Kodėl</a:t>
            </a:r>
            <a:r>
              <a:rPr lang="en-GB" sz="4000" dirty="0" smtClean="0"/>
              <a:t>?</a:t>
            </a:r>
            <a:endParaRPr lang="en-GB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67" y="3709919"/>
            <a:ext cx="3262649" cy="24469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116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99" y="2187104"/>
            <a:ext cx="3696234" cy="27721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59099" y="785611"/>
            <a:ext cx="5061397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5. </a:t>
            </a:r>
            <a:r>
              <a:rPr lang="lt-LT" sz="3200" dirty="0" smtClean="0"/>
              <a:t>Dabar pradurk keletą skylučių dėžės šonuose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70490" y="2187104"/>
            <a:ext cx="5818210" cy="255454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Ar matai daiktus, kai žvelgi pro skylutes, esančias </a:t>
            </a:r>
            <a:r>
              <a:rPr lang="lt-LT" sz="3200" dirty="0" smtClean="0"/>
              <a:t>dėžės </a:t>
            </a:r>
            <a:r>
              <a:rPr lang="lt-LT" sz="3200" dirty="0" smtClean="0"/>
              <a:t>viršuje</a:t>
            </a:r>
            <a:r>
              <a:rPr lang="en-GB" sz="3200" dirty="0" smtClean="0"/>
              <a:t>?</a:t>
            </a:r>
            <a:endParaRPr lang="lt-LT" sz="3200" dirty="0" smtClean="0"/>
          </a:p>
          <a:p>
            <a:endParaRPr lang="en-GB" sz="3200" dirty="0" smtClean="0"/>
          </a:p>
          <a:p>
            <a:r>
              <a:rPr lang="lt-LT" sz="3200" dirty="0" smtClean="0"/>
              <a:t>Ar matai daiktus, kai žiūri pro skylutes, esančias dėžės šonuose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267459" y="5409127"/>
            <a:ext cx="153974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Kodėl</a:t>
            </a:r>
            <a:r>
              <a:rPr lang="en-GB" sz="3200" dirty="0" smtClean="0"/>
              <a:t>?</a:t>
            </a:r>
            <a:endParaRPr lang="en-GB" sz="3200" dirty="0"/>
          </a:p>
        </p:txBody>
      </p:sp>
    </p:spTree>
    <p:extLst>
      <p:ext uri="{BB962C8B-B14F-4D97-AF65-F5344CB8AC3E}">
        <p14:creationId xmlns="" xmlns:p14="http://schemas.microsoft.com/office/powerpoint/2010/main" val="374455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460" y="850811"/>
            <a:ext cx="3519152" cy="26393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067" y="3709920"/>
            <a:ext cx="3532031" cy="2649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78828" y="850811"/>
            <a:ext cx="5306096" cy="206210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5. </a:t>
            </a:r>
            <a:r>
              <a:rPr lang="lt-LT" sz="3200" dirty="0" smtClean="0"/>
              <a:t>Pabandykite į vieną </a:t>
            </a:r>
            <a:r>
              <a:rPr lang="lt-LT" sz="3200" dirty="0" smtClean="0"/>
              <a:t>skylutę </a:t>
            </a:r>
            <a:r>
              <a:rPr lang="lt-LT" sz="3200" dirty="0" smtClean="0"/>
              <a:t>šviesti su prožektoriumi, o per kitą skylutę žiūrėti</a:t>
            </a:r>
            <a:r>
              <a:rPr lang="en-GB" sz="3200" dirty="0" smtClean="0"/>
              <a:t>. </a:t>
            </a:r>
            <a:endParaRPr lang="lt-LT" sz="3200" dirty="0" smtClean="0"/>
          </a:p>
          <a:p>
            <a:r>
              <a:rPr lang="lt-LT" sz="3200" dirty="0" smtClean="0"/>
              <a:t>Ką matote dėžutėje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16676" y="4211392"/>
            <a:ext cx="2088524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4400" dirty="0" smtClean="0"/>
              <a:t>Kodėl</a:t>
            </a:r>
            <a:r>
              <a:rPr lang="en-GB" sz="4400" dirty="0" smtClean="0"/>
              <a:t>?</a:t>
            </a:r>
            <a:endParaRPr lang="en-GB" sz="4400" dirty="0"/>
          </a:p>
        </p:txBody>
      </p:sp>
    </p:spTree>
    <p:extLst>
      <p:ext uri="{BB962C8B-B14F-4D97-AF65-F5344CB8AC3E}">
        <p14:creationId xmlns="" xmlns:p14="http://schemas.microsoft.com/office/powerpoint/2010/main" val="420239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3141</TotalTime>
  <Words>238</Words>
  <Application>Microsoft Office PowerPoint</Application>
  <PresentationFormat>Custom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Searson</dc:creator>
  <cp:lastModifiedBy>User</cp:lastModifiedBy>
  <cp:revision>22</cp:revision>
  <dcterms:created xsi:type="dcterms:W3CDTF">2016-04-10T07:36:44Z</dcterms:created>
  <dcterms:modified xsi:type="dcterms:W3CDTF">2017-11-06T19:12:15Z</dcterms:modified>
</cp:coreProperties>
</file>