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62" r:id="rId4"/>
    <p:sldId id="264" r:id="rId5"/>
    <p:sldId id="265" r:id="rId6"/>
    <p:sldId id="263" r:id="rId7"/>
    <p:sldId id="266" r:id="rId8"/>
    <p:sldId id="267" r:id="rId9"/>
    <p:sldId id="270" r:id="rId10"/>
    <p:sldId id="271" r:id="rId11"/>
    <p:sldId id="27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1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8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5D35-435D-4AEF-8AF4-B3AD32B7319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58E2-93AF-45A6-9ABD-D6A7D0BBA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Šešėlių teatras“ – Educational activity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9025" y="152400"/>
            <a:ext cx="4933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6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ŠEŠĖLIŲ TEATRAS</a:t>
            </a:r>
            <a:endParaRPr lang="en-US" sz="46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6675" y="6057781"/>
            <a:ext cx="4933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6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STEAM 4 klasė</a:t>
            </a:r>
            <a:endParaRPr lang="en-US" sz="46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149"/>
            <a:ext cx="3344335" cy="2508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918" y="549765"/>
            <a:ext cx="7156450" cy="3108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1. </a:t>
            </a:r>
            <a:r>
              <a:rPr lang="lt-LT" sz="2800" dirty="0"/>
              <a:t>Reikia iškirpti baltą </a:t>
            </a:r>
            <a:r>
              <a:rPr lang="lt-LT" sz="2800" dirty="0" smtClean="0"/>
              <a:t>šilkinio </a:t>
            </a:r>
            <a:r>
              <a:rPr lang="lt-LT" sz="2800" dirty="0"/>
              <a:t>popieriaus lapą, kuris būtų šiek tiek mažesnis nei tavo dėžė, kai ją padėsi priekiu žemyn ant </a:t>
            </a:r>
            <a:r>
              <a:rPr lang="lt-LT" sz="2800" dirty="0" smtClean="0"/>
              <a:t>stalo (kaip nuotraukoje). </a:t>
            </a:r>
            <a:r>
              <a:rPr lang="lt-LT" sz="2800" dirty="0"/>
              <a:t>Padėk </a:t>
            </a:r>
            <a:r>
              <a:rPr lang="lt-LT" sz="2800" dirty="0" smtClean="0"/>
              <a:t>šilkinio </a:t>
            </a:r>
            <a:r>
              <a:rPr lang="lt-LT" sz="2800" dirty="0"/>
              <a:t>popieriaus lapą po teatro priekine dalimi ir sulygink vieną jo kraštą su dėžės apačia, o kitą – su šonu. Likusius du dėžės kraštus apvesk pieštuku</a:t>
            </a:r>
            <a:r>
              <a:rPr lang="lt-LT" sz="2800" dirty="0" smtClean="0"/>
              <a:t>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381037"/>
            <a:ext cx="3310468" cy="248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918" y="3754266"/>
            <a:ext cx="713296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r>
              <a:rPr lang="en-GB" sz="2800" dirty="0" smtClean="0"/>
              <a:t>. </a:t>
            </a:r>
            <a:r>
              <a:rPr lang="lt-LT" sz="2800" dirty="0" smtClean="0"/>
              <a:t>Iškirpk stačiakampį, kirpdamas vidine pieštuko linijos puse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768321" y="4813936"/>
            <a:ext cx="2781300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4921" y="5172891"/>
            <a:ext cx="2019300" cy="130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797300" y="4865747"/>
            <a:ext cx="1136650" cy="177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8342" y="4754674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Baltas šilkinis popierius</a:t>
            </a:r>
            <a:endParaRPr lang="en-GB" dirty="0"/>
          </a:p>
        </p:txBody>
      </p:sp>
      <p:cxnSp>
        <p:nvCxnSpPr>
          <p:cNvPr id="14" name="Straight Connector 13"/>
          <p:cNvCxnSpPr>
            <a:endCxn id="15" idx="3"/>
          </p:cNvCxnSpPr>
          <p:nvPr/>
        </p:nvCxnSpPr>
        <p:spPr>
          <a:xfrm flipH="1" flipV="1">
            <a:off x="3994415" y="5418223"/>
            <a:ext cx="1892036" cy="85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86315" y="5233557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Teatro dėžė</a:t>
            </a:r>
            <a:endParaRPr lang="en-GB" dirty="0"/>
          </a:p>
        </p:txBody>
      </p:sp>
      <p:cxnSp>
        <p:nvCxnSpPr>
          <p:cNvPr id="17" name="Straight Connector 16"/>
          <p:cNvCxnSpPr>
            <a:endCxn id="18" idx="3"/>
          </p:cNvCxnSpPr>
          <p:nvPr/>
        </p:nvCxnSpPr>
        <p:spPr>
          <a:xfrm flipH="1" flipV="1">
            <a:off x="3390636" y="6035739"/>
            <a:ext cx="4133585" cy="461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4236" y="5574074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D</a:t>
            </a:r>
            <a:r>
              <a:rPr lang="lt-LT" dirty="0" smtClean="0"/>
              <a:t>u šilkinio popieriaus kraštai sulygiuoti su dėžės apačia ir šonu.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9" y="1957116"/>
            <a:ext cx="4256218" cy="319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1150" y="2275925"/>
            <a:ext cx="6368066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3</a:t>
            </a:r>
            <a:r>
              <a:rPr lang="lt-LT" sz="3200" dirty="0" smtClean="0"/>
              <a:t>. Patikrinkit, </a:t>
            </a:r>
            <a:r>
              <a:rPr lang="lt-LT" sz="3200" dirty="0"/>
              <a:t>ar </a:t>
            </a:r>
            <a:r>
              <a:rPr lang="lt-LT" sz="3200" dirty="0" smtClean="0"/>
              <a:t>jūsų </a:t>
            </a:r>
            <a:r>
              <a:rPr lang="lt-LT" sz="3200" dirty="0"/>
              <a:t>ekranas tinkamo dydžio, </a:t>
            </a:r>
            <a:r>
              <a:rPr lang="lt-LT" sz="3200" dirty="0" smtClean="0"/>
              <a:t>įdėdami </a:t>
            </a:r>
            <a:r>
              <a:rPr lang="lt-LT" sz="3200" dirty="0"/>
              <a:t>jį į dėžę taip, kad neiškirptas (visiškai tiesus) kraštas būtų apačioje. E</a:t>
            </a:r>
            <a:r>
              <a:rPr lang="lt-LT" sz="3200" dirty="0" smtClean="0"/>
              <a:t>kranas </a:t>
            </a:r>
            <a:r>
              <a:rPr lang="lt-LT" sz="3200" dirty="0"/>
              <a:t>turėtų tiksliai </a:t>
            </a:r>
            <a:r>
              <a:rPr lang="lt-LT" sz="3200" dirty="0" smtClean="0"/>
              <a:t>tilpti dėžės </a:t>
            </a:r>
            <a:r>
              <a:rPr lang="lt-LT" sz="3200" dirty="0"/>
              <a:t>viduje.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84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946150"/>
            <a:ext cx="312420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3702049"/>
            <a:ext cx="3124200" cy="234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946150"/>
            <a:ext cx="64897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</a:t>
            </a:r>
            <a:r>
              <a:rPr lang="lt-LT" sz="2800" dirty="0" smtClean="0"/>
              <a:t>. Naudodami </a:t>
            </a:r>
            <a:r>
              <a:rPr lang="lt-LT" sz="2800" dirty="0"/>
              <a:t>teptuką, užtepkite PVA klijų ant vidinės teatro priekio dalies. Tada atsargiai nuleiskite </a:t>
            </a:r>
            <a:r>
              <a:rPr lang="lt-LT" sz="2800" dirty="0" smtClean="0"/>
              <a:t>šilkinio popieriaus </a:t>
            </a:r>
            <a:r>
              <a:rPr lang="lt-LT" sz="2800" dirty="0"/>
              <a:t>lapą ant viršaus. Patikrinkite, kad visiškai tiesi kraštinė būtų apačioje. Bus lengviau, jei kiekvieną kampą laikys po </a:t>
            </a:r>
            <a:r>
              <a:rPr lang="lt-LT" sz="2800" dirty="0" smtClean="0"/>
              <a:t>vieną ranką </a:t>
            </a:r>
            <a:r>
              <a:rPr lang="lt-LT" sz="2800" dirty="0"/>
              <a:t>– tad būtinai dirbkite kaip komanda!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4229317"/>
            <a:ext cx="64897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5. </a:t>
            </a:r>
            <a:r>
              <a:rPr lang="lt-LT" sz="2800" dirty="0"/>
              <a:t>Švelniai prispausk </a:t>
            </a:r>
            <a:r>
              <a:rPr lang="lt-LT" sz="2800" dirty="0" smtClean="0"/>
              <a:t>šilkinį </a:t>
            </a:r>
            <a:r>
              <a:rPr lang="lt-LT" sz="2800" dirty="0"/>
              <a:t>popierių prie klijų, išlygindamas kraštus, kad neliktų raukšlių. Kai pastatysi savo teatrą, jis turėtų atrodyti štai taip.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75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736600"/>
            <a:ext cx="850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 smtClean="0"/>
              <a:t>Kodėl šilkinis popierius yra tinkamas šešėlių teatro ekranui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3074" name="Picture 2" descr="http://thrasherarts.wordpress.com/files/2006/12/shadow_pupp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654300"/>
            <a:ext cx="4295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5300" y="2654300"/>
            <a:ext cx="547370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Nes jis yra pusiau permatomas. Jei būtų nepermatomas, žiūrovai nematytų šešėlių iš kitos pusės. Jei būtų permatomas, jie matytų kiaurai – tiek šviesą, tiek lėles – ir tai sugadintų efektą!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-hL28SkHf1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658813"/>
            <a:ext cx="7134225" cy="43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4100" y="5397500"/>
            <a:ext cx="105664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Kadangi jūsų ekranas pagamintas iš šilkinio popieriaus, elkitės atsargiai, kad jo nesuplėšytumėte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12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zlamoreux.com/storage/june%2011%20shadow%201.jpg?__SQUARESPACE_CACHEVERSION=13709816319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51" y="677181"/>
            <a:ext cx="2867025" cy="19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479" y="321368"/>
            <a:ext cx="85979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Ką jau žinome apie šešėlius</a:t>
            </a:r>
            <a:r>
              <a:rPr lang="en-GB" sz="4400" dirty="0" smtClean="0"/>
              <a:t>?</a:t>
            </a:r>
            <a:endParaRPr lang="en-GB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4667" y="1225244"/>
            <a:ext cx="63627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Šešėlis yra šviesos nebuvimas.</a:t>
            </a:r>
            <a:endParaRPr lang="en-GB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4666" y="1958861"/>
            <a:ext cx="784352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Šešėliai susidaro, kai objektas užstoja šviesą.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8293" y="2712976"/>
            <a:ext cx="11072813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Nepermatomi objektai sukuria tamsius šešėlius, nes šviesa per juos neprasiskverbia.</a:t>
            </a:r>
            <a:endParaRPr lang="en-GB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476068" y="3918346"/>
            <a:ext cx="10541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 Pusiau </a:t>
            </a:r>
            <a:r>
              <a:rPr lang="lt-LT" sz="2800" dirty="0"/>
              <a:t>permatomi objektai praleidžia dalį šviesos. Jie sukuria ne </a:t>
            </a:r>
            <a:r>
              <a:rPr lang="lt-LT" sz="2800" dirty="0" smtClean="0"/>
              <a:t>  tokius </a:t>
            </a:r>
            <a:r>
              <a:rPr lang="lt-LT" sz="2800" dirty="0"/>
              <a:t>tamsius šešėlius kaip nepermatomi objektai.</a:t>
            </a:r>
            <a:endParaRPr lang="en-GB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515256" y="5117173"/>
            <a:ext cx="11072813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Permatomi objektai (pvz., stiklas) praleidžia beveik visą juos pasiekiančią šviesą. Kadangi labai nedidelė šviesos dalis yra užblokuojama, jie sukuria tik labai silpną šešėlį.</a:t>
            </a:r>
          </a:p>
        </p:txBody>
      </p:sp>
    </p:spTree>
    <p:extLst>
      <p:ext uri="{BB962C8B-B14F-4D97-AF65-F5344CB8AC3E}">
        <p14:creationId xmlns:p14="http://schemas.microsoft.com/office/powerpoint/2010/main" val="38315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728" y="751115"/>
            <a:ext cx="1033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4098" name="Picture 2" descr="https://cbsdallas.files.wordpress.com/2012/06/stagetheater.jpg?w=420&amp;h=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5890"/>
            <a:ext cx="6858000" cy="51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KOKIA BUS JŪSŲ ŠEŠĖLIŲ TEATRO SCENA?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56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0.tqn.com/d/jacksonville/1/S/9/1/-/-/fltheatre-cur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56" y="978549"/>
            <a:ext cx="4372531" cy="29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portfolio.lagcc.cuny.edu/scholars/doc_fa09/eP_fa09/CHRISTOPHER.ROVIRA/images/thea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28" y="3429000"/>
            <a:ext cx="4360259" cy="31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eesawmagazine.com/photos/stage_photos/stage_hask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7" y="377628"/>
            <a:ext cx="4072977" cy="32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aniyaartblog.files.wordpress.com/2009/05/proscenium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4" y="3483149"/>
            <a:ext cx="4248498" cy="28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4288" y="455329"/>
            <a:ext cx="287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/>
              <a:t>TEATRO SCENOS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9431" y="1159329"/>
            <a:ext cx="23676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/>
              <a:t>Jos </a:t>
            </a:r>
            <a:r>
              <a:rPr lang="lt-LT" sz="2800" dirty="0"/>
              <a:t>dažnai būna labai </a:t>
            </a:r>
            <a:r>
              <a:rPr lang="lt-LT" sz="2800" dirty="0" smtClean="0"/>
              <a:t>didingos </a:t>
            </a:r>
            <a:r>
              <a:rPr lang="lt-LT" sz="2800" dirty="0"/>
              <a:t>ir gražiai </a:t>
            </a:r>
            <a:r>
              <a:rPr lang="lt-LT" sz="2800" dirty="0" smtClean="0"/>
              <a:t>dekoruotos, </a:t>
            </a:r>
            <a:r>
              <a:rPr lang="lt-LT" sz="2800" dirty="0"/>
              <a:t>kad žiūrovams būtų įdomu </a:t>
            </a:r>
            <a:r>
              <a:rPr lang="lt-LT" sz="2800" dirty="0" smtClean="0"/>
              <a:t>ir </a:t>
            </a:r>
            <a:r>
              <a:rPr lang="lt-LT" sz="2800" dirty="0"/>
              <a:t>įspūdinga.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3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921" y="562065"/>
            <a:ext cx="1056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/>
              <a:t>Pasirink ryškias, tamsias aksomines spalvas, kad tavo teatras atrodytų didingai ir tradiciškai!</a:t>
            </a:r>
            <a:endParaRPr lang="en-GB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632733" y="2454729"/>
            <a:ext cx="2694215" cy="36902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462893" y="2049415"/>
            <a:ext cx="2694215" cy="36902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946071" y="2623457"/>
            <a:ext cx="2694215" cy="36902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123214" y="2049415"/>
            <a:ext cx="2694215" cy="369025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300357" y="2454729"/>
            <a:ext cx="2694215" cy="36902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937663"/>
            <a:ext cx="3219154" cy="31085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33400"/>
            <a:ext cx="2610758" cy="2576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3196109"/>
            <a:ext cx="2643415" cy="2936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71882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/>
              <a:t>Pirmiausia, pasiruošk dėžę</a:t>
            </a:r>
            <a:r>
              <a:rPr lang="ru-RU" sz="3200" b="1" dirty="0"/>
              <a:t>!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799" y="1294916"/>
            <a:ext cx="71755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 </a:t>
            </a:r>
            <a:r>
              <a:rPr lang="lt-LT" sz="2800" dirty="0"/>
              <a:t>Jei tavo dėžėje yra kokių nors skylučių, uždenk jas </a:t>
            </a:r>
            <a:r>
              <a:rPr lang="lt-LT" sz="2800" dirty="0" smtClean="0"/>
              <a:t>dideliais </a:t>
            </a:r>
            <a:r>
              <a:rPr lang="lt-LT" sz="2800" dirty="0"/>
              <a:t>lipdukais arba popieriaus lapu, kurį užklijuok ir gerai prispausk.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2271" y="2937663"/>
            <a:ext cx="3851728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2. </a:t>
            </a:r>
            <a:r>
              <a:rPr lang="lt-LT" sz="2800" dirty="0"/>
              <a:t>Taip pat naudinga uždengti bet kokį užrašą ant dėžės, nes jis gali persišviesti pro dažus, taip pat ir lipnią juostą, kuri gali trukdyti dažams padengti paviršių.</a:t>
            </a:r>
            <a:endParaRPr lang="en-GB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83500" y="2247276"/>
            <a:ext cx="1524000" cy="3181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61299" y="4241800"/>
            <a:ext cx="1752601" cy="4224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33104" y="3898900"/>
            <a:ext cx="2046515" cy="18796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3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99" y="1359248"/>
            <a:ext cx="2599267" cy="194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2" y="3689350"/>
            <a:ext cx="3373968" cy="2530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1" y="3689350"/>
            <a:ext cx="3373969" cy="253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9815" y="1359248"/>
            <a:ext cx="63754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 </a:t>
            </a:r>
            <a:r>
              <a:rPr lang="lt-LT" sz="2800" dirty="0" smtClean="0"/>
              <a:t>Nudažyk </a:t>
            </a:r>
            <a:r>
              <a:rPr lang="lt-LT" sz="2800" dirty="0"/>
              <a:t>dėžę sodria </a:t>
            </a:r>
            <a:r>
              <a:rPr lang="lt-LT" sz="2800" dirty="0" smtClean="0"/>
              <a:t>spalva. Visa išorinė dalis turi būti padengta dažais. Gali dažus sumaišyti su PVA klijais, taip geriau pasidengs spalva.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95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117600"/>
            <a:ext cx="2988733" cy="224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359150"/>
            <a:ext cx="3873501" cy="2905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1100" y="812800"/>
            <a:ext cx="60325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4. </a:t>
            </a:r>
            <a:r>
              <a:rPr lang="lt-LT" sz="2800" dirty="0"/>
              <a:t>Jei turėsi laiko, kai dėžė išdžius, gali naudoti storą žymeklį ir nupiešti užuolaidas bei dekoracijas savo teatro </a:t>
            </a:r>
            <a:r>
              <a:rPr lang="lt-LT" sz="2800" dirty="0" smtClean="0"/>
              <a:t>priekyje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90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800100"/>
            <a:ext cx="9753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/>
              <a:t>Kaip pagaminti ekraną šešėlių teatrui?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85305"/>
            <a:ext cx="3143250" cy="4188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2850" y="1685305"/>
            <a:ext cx="5969000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Tavo šešėlių teatro priekyje turi būti ekranas. Šviesa švies iš </a:t>
            </a:r>
            <a:r>
              <a:rPr lang="lt-LT" sz="2800" dirty="0" smtClean="0"/>
              <a:t>galo, </a:t>
            </a:r>
            <a:r>
              <a:rPr lang="lt-LT" sz="2800" dirty="0"/>
              <a:t>ant lėlių, kurios bus dėžės viduje. Lėlės užstos šviesą, ir jų šešėliai matysis ekrane. Jei ekranas pagamintas iš pusiau permatomos medžiagos, žiūrovai šešėlius matys iš priekio!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67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541</Words>
  <Application>Microsoft Office PowerPoint</Application>
  <PresentationFormat>Plačiaekranė</PresentationFormat>
  <Paragraphs>31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Office Theme</vt:lpstr>
      <vt:lpstr>„PowerPoint“ pateiktis</vt:lpstr>
      <vt:lpstr>„PowerPoint“ pateiktis</vt:lpstr>
      <vt:lpstr>KOKIA BUS JŪSŲ ŠEŠĖLIŲ TEATRO SCENA?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Diana Grušauskaitė</cp:lastModifiedBy>
  <cp:revision>37</cp:revision>
  <dcterms:created xsi:type="dcterms:W3CDTF">2016-04-16T17:13:22Z</dcterms:created>
  <dcterms:modified xsi:type="dcterms:W3CDTF">2025-06-04T17:22:10Z</dcterms:modified>
</cp:coreProperties>
</file>