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6" r:id="rId1"/>
  </p:sldMasterIdLst>
  <p:sldIdLst>
    <p:sldId id="256" r:id="rId2"/>
    <p:sldId id="258" r:id="rId3"/>
    <p:sldId id="259" r:id="rId4"/>
    <p:sldId id="260" r:id="rId5"/>
    <p:sldId id="261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4" r:id="rId15"/>
    <p:sldId id="276" r:id="rId16"/>
    <p:sldId id="306" r:id="rId17"/>
    <p:sldId id="331" r:id="rId18"/>
    <p:sldId id="279" r:id="rId19"/>
    <p:sldId id="311" r:id="rId20"/>
    <p:sldId id="307" r:id="rId21"/>
    <p:sldId id="308" r:id="rId22"/>
    <p:sldId id="312" r:id="rId23"/>
    <p:sldId id="313" r:id="rId24"/>
    <p:sldId id="314" r:id="rId25"/>
    <p:sldId id="317" r:id="rId26"/>
    <p:sldId id="286" r:id="rId27"/>
    <p:sldId id="287" r:id="rId28"/>
    <p:sldId id="288" r:id="rId29"/>
    <p:sldId id="309" r:id="rId30"/>
    <p:sldId id="310" r:id="rId31"/>
    <p:sldId id="318" r:id="rId32"/>
    <p:sldId id="319" r:id="rId33"/>
    <p:sldId id="322" r:id="rId34"/>
    <p:sldId id="323" r:id="rId35"/>
    <p:sldId id="330" r:id="rId36"/>
    <p:sldId id="327" r:id="rId37"/>
    <p:sldId id="328" r:id="rId38"/>
    <p:sldId id="329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FDEE23-80AB-421C-8371-BA3693724FB0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A602A7C7-6C19-4A5F-B25D-BADB27F32FB7}">
      <dgm:prSet phldrT="[Text]"/>
      <dgm:spPr/>
      <dgm:t>
        <a:bodyPr/>
        <a:lstStyle/>
        <a:p>
          <a:r>
            <a:rPr lang="lt-LT" dirty="0" smtClean="0"/>
            <a:t>Jutikliai</a:t>
          </a:r>
          <a:endParaRPr lang="en-IN" dirty="0"/>
        </a:p>
      </dgm:t>
    </dgm:pt>
    <dgm:pt modelId="{3049F83A-6C8B-4182-96DC-C395180FD1D5}" type="parTrans" cxnId="{53A86D7D-6642-459D-8292-15AC4C0C89E7}">
      <dgm:prSet/>
      <dgm:spPr/>
      <dgm:t>
        <a:bodyPr/>
        <a:lstStyle/>
        <a:p>
          <a:endParaRPr lang="en-IN"/>
        </a:p>
      </dgm:t>
    </dgm:pt>
    <dgm:pt modelId="{1CD0B3E4-3F43-41B2-A27B-12802075FC7F}" type="sibTrans" cxnId="{53A86D7D-6642-459D-8292-15AC4C0C89E7}">
      <dgm:prSet/>
      <dgm:spPr/>
      <dgm:t>
        <a:bodyPr/>
        <a:lstStyle/>
        <a:p>
          <a:endParaRPr lang="en-IN"/>
        </a:p>
      </dgm:t>
    </dgm:pt>
    <dgm:pt modelId="{53161EBF-C789-4455-A77B-85DDBC7AADDE}">
      <dgm:prSet phldrT="[Text]"/>
      <dgm:spPr/>
      <dgm:t>
        <a:bodyPr/>
        <a:lstStyle/>
        <a:p>
          <a:r>
            <a:rPr lang="en-IN" dirty="0" err="1" smtClean="0"/>
            <a:t>Temperat</a:t>
          </a:r>
          <a:r>
            <a:rPr lang="lt-LT" dirty="0" err="1" smtClean="0"/>
            <a:t>ūros</a:t>
          </a:r>
          <a:r>
            <a:rPr lang="en-IN" dirty="0" smtClean="0"/>
            <a:t> </a:t>
          </a:r>
          <a:r>
            <a:rPr lang="lt-LT" dirty="0" smtClean="0"/>
            <a:t>jutiklis</a:t>
          </a:r>
          <a:endParaRPr lang="en-IN" dirty="0"/>
        </a:p>
      </dgm:t>
    </dgm:pt>
    <dgm:pt modelId="{08359299-2C87-4251-95F8-0AF8C78EC582}" type="parTrans" cxnId="{3FDAA956-15AF-47F1-AB66-88FEADB25E41}">
      <dgm:prSet/>
      <dgm:spPr/>
      <dgm:t>
        <a:bodyPr/>
        <a:lstStyle/>
        <a:p>
          <a:endParaRPr lang="en-IN"/>
        </a:p>
      </dgm:t>
    </dgm:pt>
    <dgm:pt modelId="{55F3D4C1-F4E1-4415-8BD9-9E2A1CC6EED6}" type="sibTrans" cxnId="{3FDAA956-15AF-47F1-AB66-88FEADB25E41}">
      <dgm:prSet/>
      <dgm:spPr/>
      <dgm:t>
        <a:bodyPr/>
        <a:lstStyle/>
        <a:p>
          <a:endParaRPr lang="en-IN"/>
        </a:p>
      </dgm:t>
    </dgm:pt>
    <dgm:pt modelId="{093B3332-03AC-4E51-9C41-6A754AEEBA70}">
      <dgm:prSet phldrT="[Text]"/>
      <dgm:spPr/>
      <dgm:t>
        <a:bodyPr/>
        <a:lstStyle/>
        <a:p>
          <a:r>
            <a:rPr lang="lt-LT" dirty="0" smtClean="0"/>
            <a:t>Oro drėgmės jutiklis</a:t>
          </a:r>
          <a:endParaRPr lang="en-IN" dirty="0"/>
        </a:p>
      </dgm:t>
    </dgm:pt>
    <dgm:pt modelId="{B45869EC-8B7C-455F-BBA6-7AA97D4D52E3}" type="parTrans" cxnId="{C8366A40-DA6E-4768-8268-2EF5C08FB09E}">
      <dgm:prSet/>
      <dgm:spPr/>
      <dgm:t>
        <a:bodyPr/>
        <a:lstStyle/>
        <a:p>
          <a:endParaRPr lang="en-IN"/>
        </a:p>
      </dgm:t>
    </dgm:pt>
    <dgm:pt modelId="{18FB8097-FC11-496F-8518-2F682FD123F2}" type="sibTrans" cxnId="{C8366A40-DA6E-4768-8268-2EF5C08FB09E}">
      <dgm:prSet/>
      <dgm:spPr/>
      <dgm:t>
        <a:bodyPr/>
        <a:lstStyle/>
        <a:p>
          <a:endParaRPr lang="en-IN"/>
        </a:p>
      </dgm:t>
    </dgm:pt>
    <dgm:pt modelId="{91BCDA14-1FA3-4316-BCD8-EAD1893BCA03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IN" dirty="0" smtClean="0"/>
            <a:t>Arduino</a:t>
          </a:r>
          <a:endParaRPr lang="en-IN" dirty="0"/>
        </a:p>
      </dgm:t>
    </dgm:pt>
    <dgm:pt modelId="{16C8250A-21B6-4113-8CA6-41B82A798252}" type="parTrans" cxnId="{355CC327-E868-4C1D-A7A8-44021C9CF80D}">
      <dgm:prSet/>
      <dgm:spPr/>
      <dgm:t>
        <a:bodyPr/>
        <a:lstStyle/>
        <a:p>
          <a:endParaRPr lang="en-IN"/>
        </a:p>
      </dgm:t>
    </dgm:pt>
    <dgm:pt modelId="{0C7BF14B-9ACB-471E-A01E-16A1E22A8AB9}" type="sibTrans" cxnId="{355CC327-E868-4C1D-A7A8-44021C9CF80D}">
      <dgm:prSet/>
      <dgm:spPr/>
      <dgm:t>
        <a:bodyPr/>
        <a:lstStyle/>
        <a:p>
          <a:endParaRPr lang="en-IN"/>
        </a:p>
      </dgm:t>
    </dgm:pt>
    <dgm:pt modelId="{FF8382B6-BA2A-45AB-8607-419BBB3971E5}">
      <dgm:prSet phldrT="[Text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lt-LT" dirty="0" smtClean="0"/>
            <a:t>Įrenginiai</a:t>
          </a:r>
          <a:endParaRPr lang="en-IN" dirty="0"/>
        </a:p>
      </dgm:t>
    </dgm:pt>
    <dgm:pt modelId="{C710CEBF-F2E6-44DF-8BA1-AC07E873026A}" type="parTrans" cxnId="{E361AB8A-E787-441F-9CD4-0EFCE7ADDF99}">
      <dgm:prSet/>
      <dgm:spPr/>
      <dgm:t>
        <a:bodyPr/>
        <a:lstStyle/>
        <a:p>
          <a:endParaRPr lang="en-IN"/>
        </a:p>
      </dgm:t>
    </dgm:pt>
    <dgm:pt modelId="{C940654E-88BD-469C-8CC3-910D01B24868}" type="sibTrans" cxnId="{E361AB8A-E787-441F-9CD4-0EFCE7ADDF99}">
      <dgm:prSet/>
      <dgm:spPr/>
      <dgm:t>
        <a:bodyPr/>
        <a:lstStyle/>
        <a:p>
          <a:endParaRPr lang="en-IN"/>
        </a:p>
      </dgm:t>
    </dgm:pt>
    <dgm:pt modelId="{17C55DBA-A993-4A8C-B1A1-C216405D29DF}">
      <dgm:prSet phldrT="[Text]"/>
      <dgm:spPr/>
      <dgm:t>
        <a:bodyPr/>
        <a:lstStyle/>
        <a:p>
          <a:r>
            <a:rPr lang="lt-LT" dirty="0" smtClean="0"/>
            <a:t>Šildytuvas/ ventiliatorius</a:t>
          </a:r>
          <a:endParaRPr lang="en-IN" dirty="0"/>
        </a:p>
      </dgm:t>
    </dgm:pt>
    <dgm:pt modelId="{2B3A1319-FCA4-4148-BE75-7FB73E5B14C1}" type="parTrans" cxnId="{53354864-7417-4F70-845F-D8747A318E41}">
      <dgm:prSet/>
      <dgm:spPr/>
      <dgm:t>
        <a:bodyPr/>
        <a:lstStyle/>
        <a:p>
          <a:endParaRPr lang="en-IN"/>
        </a:p>
      </dgm:t>
    </dgm:pt>
    <dgm:pt modelId="{3E52AE3F-9EFA-4208-8505-51CB387CF7CF}" type="sibTrans" cxnId="{53354864-7417-4F70-845F-D8747A318E41}">
      <dgm:prSet/>
      <dgm:spPr/>
      <dgm:t>
        <a:bodyPr/>
        <a:lstStyle/>
        <a:p>
          <a:endParaRPr lang="en-IN"/>
        </a:p>
      </dgm:t>
    </dgm:pt>
    <dgm:pt modelId="{2576168C-7913-4468-9DCE-99E9DCCD1E49}">
      <dgm:prSet phldrT="[Text]"/>
      <dgm:spPr/>
      <dgm:t>
        <a:bodyPr/>
        <a:lstStyle/>
        <a:p>
          <a:r>
            <a:rPr lang="lt-LT" dirty="0" smtClean="0"/>
            <a:t>Vandens pompa</a:t>
          </a:r>
          <a:endParaRPr lang="en-IN" dirty="0"/>
        </a:p>
      </dgm:t>
    </dgm:pt>
    <dgm:pt modelId="{19A7D660-67E5-45BE-9731-712B20EF295C}" type="parTrans" cxnId="{7512095E-22B8-4E86-B10F-A59FC30F2DC9}">
      <dgm:prSet/>
      <dgm:spPr/>
      <dgm:t>
        <a:bodyPr/>
        <a:lstStyle/>
        <a:p>
          <a:endParaRPr lang="en-IN"/>
        </a:p>
      </dgm:t>
    </dgm:pt>
    <dgm:pt modelId="{07B35DA4-FD47-485F-BACE-8ED04D48673A}" type="sibTrans" cxnId="{7512095E-22B8-4E86-B10F-A59FC30F2DC9}">
      <dgm:prSet/>
      <dgm:spPr/>
      <dgm:t>
        <a:bodyPr/>
        <a:lstStyle/>
        <a:p>
          <a:endParaRPr lang="en-IN"/>
        </a:p>
      </dgm:t>
    </dgm:pt>
    <dgm:pt modelId="{78222AE8-DBC1-428D-8B52-64AD5441C26F}">
      <dgm:prSet/>
      <dgm:spPr/>
      <dgm:t>
        <a:bodyPr/>
        <a:lstStyle/>
        <a:p>
          <a:r>
            <a:rPr lang="en-IN" dirty="0" smtClean="0"/>
            <a:t>ATmega8</a:t>
          </a:r>
          <a:endParaRPr lang="en-IN" dirty="0"/>
        </a:p>
      </dgm:t>
    </dgm:pt>
    <dgm:pt modelId="{A3ACE376-015A-4E6C-AD05-44C065E80E72}" type="parTrans" cxnId="{92244A0C-6F31-4128-8B1F-5D78ECCB0652}">
      <dgm:prSet/>
      <dgm:spPr/>
      <dgm:t>
        <a:bodyPr/>
        <a:lstStyle/>
        <a:p>
          <a:endParaRPr lang="en-IN"/>
        </a:p>
      </dgm:t>
    </dgm:pt>
    <dgm:pt modelId="{F9E0F050-ADF2-4C16-9FA7-A110CF08B101}" type="sibTrans" cxnId="{92244A0C-6F31-4128-8B1F-5D78ECCB0652}">
      <dgm:prSet/>
      <dgm:spPr/>
      <dgm:t>
        <a:bodyPr/>
        <a:lstStyle/>
        <a:p>
          <a:endParaRPr lang="en-IN"/>
        </a:p>
      </dgm:t>
    </dgm:pt>
    <dgm:pt modelId="{EDD7A1BA-2963-4BFA-BF4C-E3C98506C9D2}">
      <dgm:prSet phldrT="[Text]"/>
      <dgm:spPr/>
      <dgm:t>
        <a:bodyPr/>
        <a:lstStyle/>
        <a:p>
          <a:r>
            <a:rPr lang="lt-LT" dirty="0" smtClean="0"/>
            <a:t>Dirvožemio drėgmės</a:t>
          </a:r>
          <a:r>
            <a:rPr lang="en-IN" dirty="0" smtClean="0"/>
            <a:t> </a:t>
          </a:r>
          <a:r>
            <a:rPr lang="lt-LT" dirty="0" smtClean="0"/>
            <a:t>jutiklis</a:t>
          </a:r>
          <a:endParaRPr lang="en-IN" dirty="0"/>
        </a:p>
      </dgm:t>
    </dgm:pt>
    <dgm:pt modelId="{5CC7A3EE-FA32-4782-AE05-FFD257526AE7}" type="parTrans" cxnId="{6BF0CA1F-5E66-44EC-A459-8F5B13399AFB}">
      <dgm:prSet/>
      <dgm:spPr/>
      <dgm:t>
        <a:bodyPr/>
        <a:lstStyle/>
        <a:p>
          <a:endParaRPr lang="en-IN"/>
        </a:p>
      </dgm:t>
    </dgm:pt>
    <dgm:pt modelId="{B04B3749-8CD4-4D9D-BBB6-B1299FDE608E}" type="sibTrans" cxnId="{6BF0CA1F-5E66-44EC-A459-8F5B13399AFB}">
      <dgm:prSet/>
      <dgm:spPr/>
      <dgm:t>
        <a:bodyPr/>
        <a:lstStyle/>
        <a:p>
          <a:endParaRPr lang="en-IN"/>
        </a:p>
      </dgm:t>
    </dgm:pt>
    <dgm:pt modelId="{74D5B87B-2E07-4065-819E-72B4968E8317}">
      <dgm:prSet phldrT="[Text]"/>
      <dgm:spPr/>
      <dgm:t>
        <a:bodyPr/>
        <a:lstStyle/>
        <a:p>
          <a:r>
            <a:rPr lang="lt-LT" dirty="0" smtClean="0"/>
            <a:t>Aplinkos šviesos jutiklis</a:t>
          </a:r>
          <a:endParaRPr lang="en-IN" dirty="0"/>
        </a:p>
      </dgm:t>
    </dgm:pt>
    <dgm:pt modelId="{DFF43BAE-D8C2-4D84-9FCA-1CC70F776415}" type="parTrans" cxnId="{19EEB719-18AB-403C-846D-474CCE35AD4D}">
      <dgm:prSet/>
      <dgm:spPr/>
      <dgm:t>
        <a:bodyPr/>
        <a:lstStyle/>
        <a:p>
          <a:endParaRPr lang="en-IN"/>
        </a:p>
      </dgm:t>
    </dgm:pt>
    <dgm:pt modelId="{18A1E77E-5880-4811-B0E0-6AFE7BDB845E}" type="sibTrans" cxnId="{19EEB719-18AB-403C-846D-474CCE35AD4D}">
      <dgm:prSet/>
      <dgm:spPr/>
      <dgm:t>
        <a:bodyPr/>
        <a:lstStyle/>
        <a:p>
          <a:endParaRPr lang="en-IN"/>
        </a:p>
      </dgm:t>
    </dgm:pt>
    <dgm:pt modelId="{B9DCCE64-94E5-43F7-80A9-BCCE424FFBD6}">
      <dgm:prSet/>
      <dgm:spPr/>
      <dgm:t>
        <a:bodyPr/>
        <a:lstStyle/>
        <a:p>
          <a:r>
            <a:rPr lang="en-IN" dirty="0" smtClean="0"/>
            <a:t>I/O Ports</a:t>
          </a:r>
          <a:endParaRPr lang="en-IN" dirty="0"/>
        </a:p>
      </dgm:t>
    </dgm:pt>
    <dgm:pt modelId="{27571BBF-D1F5-4A5B-9DD7-D5C028DF65AE}" type="parTrans" cxnId="{9F081C37-0580-4C0A-8E63-6D8B3B60962D}">
      <dgm:prSet/>
      <dgm:spPr/>
      <dgm:t>
        <a:bodyPr/>
        <a:lstStyle/>
        <a:p>
          <a:endParaRPr lang="en-IN"/>
        </a:p>
      </dgm:t>
    </dgm:pt>
    <dgm:pt modelId="{4C5C82A8-1DD7-41A5-9BB8-2E24ED6752E7}" type="sibTrans" cxnId="{9F081C37-0580-4C0A-8E63-6D8B3B60962D}">
      <dgm:prSet/>
      <dgm:spPr/>
      <dgm:t>
        <a:bodyPr/>
        <a:lstStyle/>
        <a:p>
          <a:endParaRPr lang="en-IN"/>
        </a:p>
      </dgm:t>
    </dgm:pt>
    <dgm:pt modelId="{F5E7AAF7-8765-4A2C-B161-5B2D8D0113CB}">
      <dgm:prSet phldrT="[Text]"/>
      <dgm:spPr/>
      <dgm:t>
        <a:bodyPr/>
        <a:lstStyle/>
        <a:p>
          <a:r>
            <a:rPr lang="lt-LT" dirty="0" smtClean="0"/>
            <a:t>Ištraukimo ventiliatorius</a:t>
          </a:r>
          <a:endParaRPr lang="en-IN" dirty="0"/>
        </a:p>
      </dgm:t>
    </dgm:pt>
    <dgm:pt modelId="{8E34BC02-B9D6-4AB5-AA74-0D831DD33B5F}" type="parTrans" cxnId="{AC6BE1DD-C7EB-4A82-BC54-D02D4EABAF88}">
      <dgm:prSet/>
      <dgm:spPr/>
      <dgm:t>
        <a:bodyPr/>
        <a:lstStyle/>
        <a:p>
          <a:endParaRPr lang="en-IN"/>
        </a:p>
      </dgm:t>
    </dgm:pt>
    <dgm:pt modelId="{B630364D-8E4D-4947-8458-A99E93260D5D}" type="sibTrans" cxnId="{AC6BE1DD-C7EB-4A82-BC54-D02D4EABAF88}">
      <dgm:prSet/>
      <dgm:spPr/>
      <dgm:t>
        <a:bodyPr/>
        <a:lstStyle/>
        <a:p>
          <a:endParaRPr lang="en-IN"/>
        </a:p>
      </dgm:t>
    </dgm:pt>
    <dgm:pt modelId="{7A167CA5-23EF-4B2B-9BBC-2E87A7CC6E2E}">
      <dgm:prSet phldrT="[Text]"/>
      <dgm:spPr/>
      <dgm:t>
        <a:bodyPr/>
        <a:lstStyle/>
        <a:p>
          <a:r>
            <a:rPr lang="lt-LT" noProof="0" dirty="0" err="1" smtClean="0"/>
            <a:t>Fluorescencinė</a:t>
          </a:r>
          <a:r>
            <a:rPr lang="lt-LT" noProof="0" dirty="0" smtClean="0"/>
            <a:t> lemputė</a:t>
          </a:r>
          <a:endParaRPr lang="lt-LT" noProof="0" dirty="0"/>
        </a:p>
      </dgm:t>
    </dgm:pt>
    <dgm:pt modelId="{0882AD56-0E07-4E22-91CB-837E744AAF17}" type="parTrans" cxnId="{074E54E2-31DD-4031-9266-06EEF94B1B8B}">
      <dgm:prSet/>
      <dgm:spPr/>
      <dgm:t>
        <a:bodyPr/>
        <a:lstStyle/>
        <a:p>
          <a:endParaRPr lang="en-IN"/>
        </a:p>
      </dgm:t>
    </dgm:pt>
    <dgm:pt modelId="{41BAE99F-70F2-4E9F-B5E4-300261F5F110}" type="sibTrans" cxnId="{074E54E2-31DD-4031-9266-06EEF94B1B8B}">
      <dgm:prSet/>
      <dgm:spPr/>
      <dgm:t>
        <a:bodyPr/>
        <a:lstStyle/>
        <a:p>
          <a:endParaRPr lang="en-IN"/>
        </a:p>
      </dgm:t>
    </dgm:pt>
    <dgm:pt modelId="{EADB25DC-ACC3-402D-AE78-6771B2E99198}">
      <dgm:prSet phldrT="[Text]"/>
      <dgm:spPr/>
      <dgm:t>
        <a:bodyPr/>
        <a:lstStyle/>
        <a:p>
          <a:r>
            <a:rPr lang="en-IN" dirty="0" smtClean="0"/>
            <a:t>Interne</a:t>
          </a:r>
          <a:r>
            <a:rPr lang="lt-LT" dirty="0" smtClean="0"/>
            <a:t>tas</a:t>
          </a:r>
          <a:endParaRPr lang="en-IN" dirty="0"/>
        </a:p>
      </dgm:t>
    </dgm:pt>
    <dgm:pt modelId="{EE6E74AB-E9A8-4407-BF49-8CA5B5877E41}" type="parTrans" cxnId="{2E900B74-0BE0-4CD0-899E-088BDDE12F7F}">
      <dgm:prSet/>
      <dgm:spPr/>
      <dgm:t>
        <a:bodyPr/>
        <a:lstStyle/>
        <a:p>
          <a:endParaRPr lang="en-IN"/>
        </a:p>
      </dgm:t>
    </dgm:pt>
    <dgm:pt modelId="{51C81051-203F-4BF3-8CDB-D2925448335D}" type="sibTrans" cxnId="{2E900B74-0BE0-4CD0-899E-088BDDE12F7F}">
      <dgm:prSet/>
      <dgm:spPr/>
      <dgm:t>
        <a:bodyPr/>
        <a:lstStyle/>
        <a:p>
          <a:endParaRPr lang="en-IN"/>
        </a:p>
      </dgm:t>
    </dgm:pt>
    <dgm:pt modelId="{216D07AA-6BC8-4932-8CC9-21BCD15EA52D}">
      <dgm:prSet phldrT="[Text]"/>
      <dgm:spPr/>
      <dgm:t>
        <a:bodyPr/>
        <a:lstStyle/>
        <a:p>
          <a:r>
            <a:rPr lang="en-IN" dirty="0" smtClean="0"/>
            <a:t>LCD</a:t>
          </a:r>
          <a:endParaRPr lang="en-IN" dirty="0"/>
        </a:p>
      </dgm:t>
    </dgm:pt>
    <dgm:pt modelId="{B596E764-EFE1-4460-B5A4-7EB9CA1B691A}" type="parTrans" cxnId="{589BB93A-DDC1-495C-B5B8-4B3F2FF5001E}">
      <dgm:prSet/>
      <dgm:spPr/>
      <dgm:t>
        <a:bodyPr/>
        <a:lstStyle/>
        <a:p>
          <a:endParaRPr lang="en-IN"/>
        </a:p>
      </dgm:t>
    </dgm:pt>
    <dgm:pt modelId="{E57D4577-C4E2-45C2-909A-F1D545397736}" type="sibTrans" cxnId="{589BB93A-DDC1-495C-B5B8-4B3F2FF5001E}">
      <dgm:prSet/>
      <dgm:spPr/>
      <dgm:t>
        <a:bodyPr/>
        <a:lstStyle/>
        <a:p>
          <a:endParaRPr lang="en-IN"/>
        </a:p>
      </dgm:t>
    </dgm:pt>
    <dgm:pt modelId="{06487A2B-8461-468E-8C67-E267E71ED42E}" type="pres">
      <dgm:prSet presAssocID="{20FDEE23-80AB-421C-8371-BA3693724FB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F38A7E8B-34BE-4AE6-AF96-BECDC7EAB863}" type="pres">
      <dgm:prSet presAssocID="{20FDEE23-80AB-421C-8371-BA3693724FB0}" presName="tSp" presStyleCnt="0"/>
      <dgm:spPr/>
    </dgm:pt>
    <dgm:pt modelId="{9B418DFA-3EF0-4667-8DB6-A960F7577978}" type="pres">
      <dgm:prSet presAssocID="{20FDEE23-80AB-421C-8371-BA3693724FB0}" presName="bSp" presStyleCnt="0"/>
      <dgm:spPr/>
    </dgm:pt>
    <dgm:pt modelId="{9FB2E3CF-ACC0-420E-9197-44F741B08861}" type="pres">
      <dgm:prSet presAssocID="{20FDEE23-80AB-421C-8371-BA3693724FB0}" presName="process" presStyleCnt="0"/>
      <dgm:spPr/>
    </dgm:pt>
    <dgm:pt modelId="{DB764912-7579-485F-A6E4-C961FB18532C}" type="pres">
      <dgm:prSet presAssocID="{A602A7C7-6C19-4A5F-B25D-BADB27F32FB7}" presName="composite1" presStyleCnt="0"/>
      <dgm:spPr/>
    </dgm:pt>
    <dgm:pt modelId="{F2AB550A-C15D-42E9-BE63-040F80204606}" type="pres">
      <dgm:prSet presAssocID="{A602A7C7-6C19-4A5F-B25D-BADB27F32FB7}" presName="dummyNode1" presStyleLbl="node1" presStyleIdx="0" presStyleCnt="3"/>
      <dgm:spPr/>
    </dgm:pt>
    <dgm:pt modelId="{EA3B65EA-6790-45B8-A095-49F2F6C80E47}" type="pres">
      <dgm:prSet presAssocID="{A602A7C7-6C19-4A5F-B25D-BADB27F32FB7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37AF0B0-A53E-4D96-9FE0-ED8CD5A68AB9}" type="pres">
      <dgm:prSet presAssocID="{A602A7C7-6C19-4A5F-B25D-BADB27F32FB7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3F6BB3F-3FD9-4A8C-B6F5-737A3305902F}" type="pres">
      <dgm:prSet presAssocID="{A602A7C7-6C19-4A5F-B25D-BADB27F32FB7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8A0FC67-BFB2-4F0C-BD7F-88CF82FF8B9A}" type="pres">
      <dgm:prSet presAssocID="{A602A7C7-6C19-4A5F-B25D-BADB27F32FB7}" presName="connSite1" presStyleCnt="0"/>
      <dgm:spPr/>
    </dgm:pt>
    <dgm:pt modelId="{E475924F-98C0-4661-93AD-25E5B130B029}" type="pres">
      <dgm:prSet presAssocID="{1CD0B3E4-3F43-41B2-A27B-12802075FC7F}" presName="Name9" presStyleLbl="sibTrans2D1" presStyleIdx="0" presStyleCnt="2" custLinFactNeighborX="24012" custLinFactNeighborY="-16287"/>
      <dgm:spPr/>
      <dgm:t>
        <a:bodyPr/>
        <a:lstStyle/>
        <a:p>
          <a:endParaRPr lang="en-IN"/>
        </a:p>
      </dgm:t>
    </dgm:pt>
    <dgm:pt modelId="{F0D5442B-7574-4BD9-B5FC-5E94903A8D03}" type="pres">
      <dgm:prSet presAssocID="{91BCDA14-1FA3-4316-BCD8-EAD1893BCA03}" presName="composite2" presStyleCnt="0"/>
      <dgm:spPr/>
    </dgm:pt>
    <dgm:pt modelId="{CF440835-9167-43A2-991D-D7EC468F8284}" type="pres">
      <dgm:prSet presAssocID="{91BCDA14-1FA3-4316-BCD8-EAD1893BCA03}" presName="dummyNode2" presStyleLbl="node1" presStyleIdx="0" presStyleCnt="3"/>
      <dgm:spPr/>
    </dgm:pt>
    <dgm:pt modelId="{60F1BA09-2632-463A-B983-FEE8BE960D8B}" type="pres">
      <dgm:prSet presAssocID="{91BCDA14-1FA3-4316-BCD8-EAD1893BCA03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5F7ECBD7-FF6A-44B3-AA5C-3F279FDD8830}" type="pres">
      <dgm:prSet presAssocID="{91BCDA14-1FA3-4316-BCD8-EAD1893BCA03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13D0737-BC2B-4C65-893D-015303665F4B}" type="pres">
      <dgm:prSet presAssocID="{91BCDA14-1FA3-4316-BCD8-EAD1893BCA03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AD209382-0482-44EB-BD31-A0D931E197FD}" type="pres">
      <dgm:prSet presAssocID="{91BCDA14-1FA3-4316-BCD8-EAD1893BCA03}" presName="connSite2" presStyleCnt="0"/>
      <dgm:spPr/>
    </dgm:pt>
    <dgm:pt modelId="{8C63EBE1-AB27-476B-8E57-CB462FCA9627}" type="pres">
      <dgm:prSet presAssocID="{0C7BF14B-9ACB-471E-A01E-16A1E22A8AB9}" presName="Name18" presStyleLbl="sibTrans2D1" presStyleIdx="1" presStyleCnt="2" custLinFactNeighborX="15089" custLinFactNeighborY="8761"/>
      <dgm:spPr/>
      <dgm:t>
        <a:bodyPr/>
        <a:lstStyle/>
        <a:p>
          <a:endParaRPr lang="en-IN"/>
        </a:p>
      </dgm:t>
    </dgm:pt>
    <dgm:pt modelId="{BAAB08E4-6D0C-441F-A767-9148F2C2348F}" type="pres">
      <dgm:prSet presAssocID="{FF8382B6-BA2A-45AB-8607-419BBB3971E5}" presName="composite1" presStyleCnt="0"/>
      <dgm:spPr/>
    </dgm:pt>
    <dgm:pt modelId="{9712C359-6093-4AFF-8837-DEB1925555DB}" type="pres">
      <dgm:prSet presAssocID="{FF8382B6-BA2A-45AB-8607-419BBB3971E5}" presName="dummyNode1" presStyleLbl="node1" presStyleIdx="1" presStyleCnt="3"/>
      <dgm:spPr/>
    </dgm:pt>
    <dgm:pt modelId="{68BCE4C5-BEB9-4348-802E-6423C182FB08}" type="pres">
      <dgm:prSet presAssocID="{FF8382B6-BA2A-45AB-8607-419BBB3971E5}" presName="childNode1" presStyleLbl="bgAcc1" presStyleIdx="2" presStyleCnt="3" custScaleY="117457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0B36A73C-5FDB-437A-92FE-E61A24DF62FC}" type="pres">
      <dgm:prSet presAssocID="{FF8382B6-BA2A-45AB-8607-419BBB3971E5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4B01FE3-685D-4AD1-9210-28A86E6B5B43}" type="pres">
      <dgm:prSet presAssocID="{FF8382B6-BA2A-45AB-8607-419BBB3971E5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138E5A7-EC80-4042-887B-4F834CF99E84}" type="pres">
      <dgm:prSet presAssocID="{FF8382B6-BA2A-45AB-8607-419BBB3971E5}" presName="connSite1" presStyleCnt="0"/>
      <dgm:spPr/>
    </dgm:pt>
  </dgm:ptLst>
  <dgm:cxnLst>
    <dgm:cxn modelId="{19EEB719-18AB-403C-846D-474CCE35AD4D}" srcId="{A602A7C7-6C19-4A5F-B25D-BADB27F32FB7}" destId="{74D5B87B-2E07-4065-819E-72B4968E8317}" srcOrd="3" destOrd="0" parTransId="{DFF43BAE-D8C2-4D84-9FCA-1CC70F776415}" sibTransId="{18A1E77E-5880-4811-B0E0-6AFE7BDB845E}"/>
    <dgm:cxn modelId="{E91D9FB6-121A-4DB5-B063-AA10BBC6819A}" type="presOf" srcId="{FF8382B6-BA2A-45AB-8607-419BBB3971E5}" destId="{74B01FE3-685D-4AD1-9210-28A86E6B5B43}" srcOrd="0" destOrd="0" presId="urn:microsoft.com/office/officeart/2005/8/layout/hProcess4"/>
    <dgm:cxn modelId="{46982F63-B2FD-4991-A81E-1C07EB7E2528}" type="presOf" srcId="{2576168C-7913-4468-9DCE-99E9DCCD1E49}" destId="{68BCE4C5-BEB9-4348-802E-6423C182FB08}" srcOrd="0" destOrd="3" presId="urn:microsoft.com/office/officeart/2005/8/layout/hProcess4"/>
    <dgm:cxn modelId="{B04EE69F-7C20-46C1-9128-0F329A46D7EC}" type="presOf" srcId="{17C55DBA-A993-4A8C-B1A1-C216405D29DF}" destId="{68BCE4C5-BEB9-4348-802E-6423C182FB08}" srcOrd="0" destOrd="0" presId="urn:microsoft.com/office/officeart/2005/8/layout/hProcess4"/>
    <dgm:cxn modelId="{65667E36-291C-40BC-BD59-51972F73C3E4}" type="presOf" srcId="{74D5B87B-2E07-4065-819E-72B4968E8317}" destId="{EA3B65EA-6790-45B8-A095-49F2F6C80E47}" srcOrd="0" destOrd="3" presId="urn:microsoft.com/office/officeart/2005/8/layout/hProcess4"/>
    <dgm:cxn modelId="{53354864-7417-4F70-845F-D8747A318E41}" srcId="{FF8382B6-BA2A-45AB-8607-419BBB3971E5}" destId="{17C55DBA-A993-4A8C-B1A1-C216405D29DF}" srcOrd="0" destOrd="0" parTransId="{2B3A1319-FCA4-4148-BE75-7FB73E5B14C1}" sibTransId="{3E52AE3F-9EFA-4208-8505-51CB387CF7CF}"/>
    <dgm:cxn modelId="{2EDF16E8-FA95-46D2-B7DF-1490125E28FD}" type="presOf" srcId="{EADB25DC-ACC3-402D-AE78-6771B2E99198}" destId="{68BCE4C5-BEB9-4348-802E-6423C182FB08}" srcOrd="0" destOrd="4" presId="urn:microsoft.com/office/officeart/2005/8/layout/hProcess4"/>
    <dgm:cxn modelId="{AC6BE1DD-C7EB-4A82-BC54-D02D4EABAF88}" srcId="{FF8382B6-BA2A-45AB-8607-419BBB3971E5}" destId="{F5E7AAF7-8765-4A2C-B161-5B2D8D0113CB}" srcOrd="1" destOrd="0" parTransId="{8E34BC02-B9D6-4AB5-AA74-0D831DD33B5F}" sibTransId="{B630364D-8E4D-4947-8458-A99E93260D5D}"/>
    <dgm:cxn modelId="{5B363E79-281E-4C1D-A441-845910488DFA}" type="presOf" srcId="{EADB25DC-ACC3-402D-AE78-6771B2E99198}" destId="{0B36A73C-5FDB-437A-92FE-E61A24DF62FC}" srcOrd="1" destOrd="4" presId="urn:microsoft.com/office/officeart/2005/8/layout/hProcess4"/>
    <dgm:cxn modelId="{DC70E5FB-2E15-4138-A64F-87213758109C}" type="presOf" srcId="{2576168C-7913-4468-9DCE-99E9DCCD1E49}" destId="{0B36A73C-5FDB-437A-92FE-E61A24DF62FC}" srcOrd="1" destOrd="3" presId="urn:microsoft.com/office/officeart/2005/8/layout/hProcess4"/>
    <dgm:cxn modelId="{EA1C6CCC-C97A-41E1-972A-E996E45F164E}" type="presOf" srcId="{78222AE8-DBC1-428D-8B52-64AD5441C26F}" destId="{60F1BA09-2632-463A-B983-FEE8BE960D8B}" srcOrd="0" destOrd="0" presId="urn:microsoft.com/office/officeart/2005/8/layout/hProcess4"/>
    <dgm:cxn modelId="{3262372D-6BC6-4B14-8AE0-D619868C3BCE}" type="presOf" srcId="{B9DCCE64-94E5-43F7-80A9-BCCE424FFBD6}" destId="{60F1BA09-2632-463A-B983-FEE8BE960D8B}" srcOrd="0" destOrd="1" presId="urn:microsoft.com/office/officeart/2005/8/layout/hProcess4"/>
    <dgm:cxn modelId="{6BF0CA1F-5E66-44EC-A459-8F5B13399AFB}" srcId="{A602A7C7-6C19-4A5F-B25D-BADB27F32FB7}" destId="{EDD7A1BA-2963-4BFA-BF4C-E3C98506C9D2}" srcOrd="2" destOrd="0" parTransId="{5CC7A3EE-FA32-4782-AE05-FFD257526AE7}" sibTransId="{B04B3749-8CD4-4D9D-BBB6-B1299FDE608E}"/>
    <dgm:cxn modelId="{7D46294D-98AE-474A-87C5-36CDB716939F}" type="presOf" srcId="{216D07AA-6BC8-4932-8CC9-21BCD15EA52D}" destId="{0B36A73C-5FDB-437A-92FE-E61A24DF62FC}" srcOrd="1" destOrd="5" presId="urn:microsoft.com/office/officeart/2005/8/layout/hProcess4"/>
    <dgm:cxn modelId="{67440B38-F294-4B63-9C11-C311B46588A4}" type="presOf" srcId="{093B3332-03AC-4E51-9C41-6A754AEEBA70}" destId="{537AF0B0-A53E-4D96-9FE0-ED8CD5A68AB9}" srcOrd="1" destOrd="1" presId="urn:microsoft.com/office/officeart/2005/8/layout/hProcess4"/>
    <dgm:cxn modelId="{7512095E-22B8-4E86-B10F-A59FC30F2DC9}" srcId="{FF8382B6-BA2A-45AB-8607-419BBB3971E5}" destId="{2576168C-7913-4468-9DCE-99E9DCCD1E49}" srcOrd="3" destOrd="0" parTransId="{19A7D660-67E5-45BE-9731-712B20EF295C}" sibTransId="{07B35DA4-FD47-485F-BACE-8ED04D48673A}"/>
    <dgm:cxn modelId="{B63AAFA7-FF89-48B7-9A5C-012272DF0E5C}" type="presOf" srcId="{093B3332-03AC-4E51-9C41-6A754AEEBA70}" destId="{EA3B65EA-6790-45B8-A095-49F2F6C80E47}" srcOrd="0" destOrd="1" presId="urn:microsoft.com/office/officeart/2005/8/layout/hProcess4"/>
    <dgm:cxn modelId="{1DEFC9F8-180C-4603-9979-5F623DF794B4}" type="presOf" srcId="{53161EBF-C789-4455-A77B-85DDBC7AADDE}" destId="{537AF0B0-A53E-4D96-9FE0-ED8CD5A68AB9}" srcOrd="1" destOrd="0" presId="urn:microsoft.com/office/officeart/2005/8/layout/hProcess4"/>
    <dgm:cxn modelId="{2E900B74-0BE0-4CD0-899E-088BDDE12F7F}" srcId="{FF8382B6-BA2A-45AB-8607-419BBB3971E5}" destId="{EADB25DC-ACC3-402D-AE78-6771B2E99198}" srcOrd="4" destOrd="0" parTransId="{EE6E74AB-E9A8-4407-BF49-8CA5B5877E41}" sibTransId="{51C81051-203F-4BF3-8CDB-D2925448335D}"/>
    <dgm:cxn modelId="{F85E3EF8-A3AD-494F-8696-F943B274EDE0}" type="presOf" srcId="{17C55DBA-A993-4A8C-B1A1-C216405D29DF}" destId="{0B36A73C-5FDB-437A-92FE-E61A24DF62FC}" srcOrd="1" destOrd="0" presId="urn:microsoft.com/office/officeart/2005/8/layout/hProcess4"/>
    <dgm:cxn modelId="{B1673D3A-473A-421E-90AF-A2DDB3305181}" type="presOf" srcId="{74D5B87B-2E07-4065-819E-72B4968E8317}" destId="{537AF0B0-A53E-4D96-9FE0-ED8CD5A68AB9}" srcOrd="1" destOrd="3" presId="urn:microsoft.com/office/officeart/2005/8/layout/hProcess4"/>
    <dgm:cxn modelId="{9B393B4E-E81D-432B-A12A-1EB06C3BB4D9}" type="presOf" srcId="{53161EBF-C789-4455-A77B-85DDBC7AADDE}" destId="{EA3B65EA-6790-45B8-A095-49F2F6C80E47}" srcOrd="0" destOrd="0" presId="urn:microsoft.com/office/officeart/2005/8/layout/hProcess4"/>
    <dgm:cxn modelId="{73B0A0B8-DCB4-4E73-85F3-E462DD11413B}" type="presOf" srcId="{1CD0B3E4-3F43-41B2-A27B-12802075FC7F}" destId="{E475924F-98C0-4661-93AD-25E5B130B029}" srcOrd="0" destOrd="0" presId="urn:microsoft.com/office/officeart/2005/8/layout/hProcess4"/>
    <dgm:cxn modelId="{AC40CE48-2BD2-45EB-A056-D85C0D55CB10}" type="presOf" srcId="{A602A7C7-6C19-4A5F-B25D-BADB27F32FB7}" destId="{A3F6BB3F-3FD9-4A8C-B6F5-737A3305902F}" srcOrd="0" destOrd="0" presId="urn:microsoft.com/office/officeart/2005/8/layout/hProcess4"/>
    <dgm:cxn modelId="{355CC327-E868-4C1D-A7A8-44021C9CF80D}" srcId="{20FDEE23-80AB-421C-8371-BA3693724FB0}" destId="{91BCDA14-1FA3-4316-BCD8-EAD1893BCA03}" srcOrd="1" destOrd="0" parTransId="{16C8250A-21B6-4113-8CA6-41B82A798252}" sibTransId="{0C7BF14B-9ACB-471E-A01E-16A1E22A8AB9}"/>
    <dgm:cxn modelId="{3CF9B122-475C-4D9C-930A-46E585BCB8CD}" type="presOf" srcId="{216D07AA-6BC8-4932-8CC9-21BCD15EA52D}" destId="{68BCE4C5-BEB9-4348-802E-6423C182FB08}" srcOrd="0" destOrd="5" presId="urn:microsoft.com/office/officeart/2005/8/layout/hProcess4"/>
    <dgm:cxn modelId="{7D9FE5DA-89CD-4D87-B979-EDC424B62FBB}" type="presOf" srcId="{7A167CA5-23EF-4B2B-9BBC-2E87A7CC6E2E}" destId="{68BCE4C5-BEB9-4348-802E-6423C182FB08}" srcOrd="0" destOrd="2" presId="urn:microsoft.com/office/officeart/2005/8/layout/hProcess4"/>
    <dgm:cxn modelId="{589BB93A-DDC1-495C-B5B8-4B3F2FF5001E}" srcId="{FF8382B6-BA2A-45AB-8607-419BBB3971E5}" destId="{216D07AA-6BC8-4932-8CC9-21BCD15EA52D}" srcOrd="5" destOrd="0" parTransId="{B596E764-EFE1-4460-B5A4-7EB9CA1B691A}" sibTransId="{E57D4577-C4E2-45C2-909A-F1D545397736}"/>
    <dgm:cxn modelId="{EDA9E012-6EAA-4AD4-BA56-FC1BECE7B9CD}" type="presOf" srcId="{91BCDA14-1FA3-4316-BCD8-EAD1893BCA03}" destId="{813D0737-BC2B-4C65-893D-015303665F4B}" srcOrd="0" destOrd="0" presId="urn:microsoft.com/office/officeart/2005/8/layout/hProcess4"/>
    <dgm:cxn modelId="{C8366A40-DA6E-4768-8268-2EF5C08FB09E}" srcId="{A602A7C7-6C19-4A5F-B25D-BADB27F32FB7}" destId="{093B3332-03AC-4E51-9C41-6A754AEEBA70}" srcOrd="1" destOrd="0" parTransId="{B45869EC-8B7C-455F-BBA6-7AA97D4D52E3}" sibTransId="{18FB8097-FC11-496F-8518-2F682FD123F2}"/>
    <dgm:cxn modelId="{92244A0C-6F31-4128-8B1F-5D78ECCB0652}" srcId="{91BCDA14-1FA3-4316-BCD8-EAD1893BCA03}" destId="{78222AE8-DBC1-428D-8B52-64AD5441C26F}" srcOrd="0" destOrd="0" parTransId="{A3ACE376-015A-4E6C-AD05-44C065E80E72}" sibTransId="{F9E0F050-ADF2-4C16-9FA7-A110CF08B101}"/>
    <dgm:cxn modelId="{2DDB30D0-27F4-4FB3-ACA6-94D48863E5AD}" type="presOf" srcId="{78222AE8-DBC1-428D-8B52-64AD5441C26F}" destId="{5F7ECBD7-FF6A-44B3-AA5C-3F279FDD8830}" srcOrd="1" destOrd="0" presId="urn:microsoft.com/office/officeart/2005/8/layout/hProcess4"/>
    <dgm:cxn modelId="{07FDF18B-753F-40C1-9A38-0D2F88B8AA1F}" type="presOf" srcId="{F5E7AAF7-8765-4A2C-B161-5B2D8D0113CB}" destId="{0B36A73C-5FDB-437A-92FE-E61A24DF62FC}" srcOrd="1" destOrd="1" presId="urn:microsoft.com/office/officeart/2005/8/layout/hProcess4"/>
    <dgm:cxn modelId="{53A86D7D-6642-459D-8292-15AC4C0C89E7}" srcId="{20FDEE23-80AB-421C-8371-BA3693724FB0}" destId="{A602A7C7-6C19-4A5F-B25D-BADB27F32FB7}" srcOrd="0" destOrd="0" parTransId="{3049F83A-6C8B-4182-96DC-C395180FD1D5}" sibTransId="{1CD0B3E4-3F43-41B2-A27B-12802075FC7F}"/>
    <dgm:cxn modelId="{9F081C37-0580-4C0A-8E63-6D8B3B60962D}" srcId="{91BCDA14-1FA3-4316-BCD8-EAD1893BCA03}" destId="{B9DCCE64-94E5-43F7-80A9-BCCE424FFBD6}" srcOrd="1" destOrd="0" parTransId="{27571BBF-D1F5-4A5B-9DD7-D5C028DF65AE}" sibTransId="{4C5C82A8-1DD7-41A5-9BB8-2E24ED6752E7}"/>
    <dgm:cxn modelId="{3433CA23-CC9A-4BC4-91F1-CE2A67C9DCFE}" type="presOf" srcId="{EDD7A1BA-2963-4BFA-BF4C-E3C98506C9D2}" destId="{EA3B65EA-6790-45B8-A095-49F2F6C80E47}" srcOrd="0" destOrd="2" presId="urn:microsoft.com/office/officeart/2005/8/layout/hProcess4"/>
    <dgm:cxn modelId="{659E67DD-B7F0-412B-B22C-35CB9DD60833}" type="presOf" srcId="{EDD7A1BA-2963-4BFA-BF4C-E3C98506C9D2}" destId="{537AF0B0-A53E-4D96-9FE0-ED8CD5A68AB9}" srcOrd="1" destOrd="2" presId="urn:microsoft.com/office/officeart/2005/8/layout/hProcess4"/>
    <dgm:cxn modelId="{074E54E2-31DD-4031-9266-06EEF94B1B8B}" srcId="{FF8382B6-BA2A-45AB-8607-419BBB3971E5}" destId="{7A167CA5-23EF-4B2B-9BBC-2E87A7CC6E2E}" srcOrd="2" destOrd="0" parTransId="{0882AD56-0E07-4E22-91CB-837E744AAF17}" sibTransId="{41BAE99F-70F2-4E9F-B5E4-300261F5F110}"/>
    <dgm:cxn modelId="{C4BA273D-41DA-417C-A4E8-B0BC6A024985}" type="presOf" srcId="{F5E7AAF7-8765-4A2C-B161-5B2D8D0113CB}" destId="{68BCE4C5-BEB9-4348-802E-6423C182FB08}" srcOrd="0" destOrd="1" presId="urn:microsoft.com/office/officeart/2005/8/layout/hProcess4"/>
    <dgm:cxn modelId="{E361AB8A-E787-441F-9CD4-0EFCE7ADDF99}" srcId="{20FDEE23-80AB-421C-8371-BA3693724FB0}" destId="{FF8382B6-BA2A-45AB-8607-419BBB3971E5}" srcOrd="2" destOrd="0" parTransId="{C710CEBF-F2E6-44DF-8BA1-AC07E873026A}" sibTransId="{C940654E-88BD-469C-8CC3-910D01B24868}"/>
    <dgm:cxn modelId="{BD8DDC8C-EF63-46B8-A3D0-E5B86A2E0D7D}" type="presOf" srcId="{7A167CA5-23EF-4B2B-9BBC-2E87A7CC6E2E}" destId="{0B36A73C-5FDB-437A-92FE-E61A24DF62FC}" srcOrd="1" destOrd="2" presId="urn:microsoft.com/office/officeart/2005/8/layout/hProcess4"/>
    <dgm:cxn modelId="{09ECC583-1C42-41F3-A65C-5AEB8EFCD5FC}" type="presOf" srcId="{20FDEE23-80AB-421C-8371-BA3693724FB0}" destId="{06487A2B-8461-468E-8C67-E267E71ED42E}" srcOrd="0" destOrd="0" presId="urn:microsoft.com/office/officeart/2005/8/layout/hProcess4"/>
    <dgm:cxn modelId="{B9D70603-FA81-4BE2-B3DA-2D24E48EEE7E}" type="presOf" srcId="{0C7BF14B-9ACB-471E-A01E-16A1E22A8AB9}" destId="{8C63EBE1-AB27-476B-8E57-CB462FCA9627}" srcOrd="0" destOrd="0" presId="urn:microsoft.com/office/officeart/2005/8/layout/hProcess4"/>
    <dgm:cxn modelId="{3FDAA956-15AF-47F1-AB66-88FEADB25E41}" srcId="{A602A7C7-6C19-4A5F-B25D-BADB27F32FB7}" destId="{53161EBF-C789-4455-A77B-85DDBC7AADDE}" srcOrd="0" destOrd="0" parTransId="{08359299-2C87-4251-95F8-0AF8C78EC582}" sibTransId="{55F3D4C1-F4E1-4415-8BD9-9E2A1CC6EED6}"/>
    <dgm:cxn modelId="{EA5C45D3-9BB8-413C-96DE-998C592C20D8}" type="presOf" srcId="{B9DCCE64-94E5-43F7-80A9-BCCE424FFBD6}" destId="{5F7ECBD7-FF6A-44B3-AA5C-3F279FDD8830}" srcOrd="1" destOrd="1" presId="urn:microsoft.com/office/officeart/2005/8/layout/hProcess4"/>
    <dgm:cxn modelId="{4356A369-6D9F-415E-ABFD-8BD42A04FDF9}" type="presParOf" srcId="{06487A2B-8461-468E-8C67-E267E71ED42E}" destId="{F38A7E8B-34BE-4AE6-AF96-BECDC7EAB863}" srcOrd="0" destOrd="0" presId="urn:microsoft.com/office/officeart/2005/8/layout/hProcess4"/>
    <dgm:cxn modelId="{455ED38A-12DD-48AE-9E44-BACC7BF9EDBD}" type="presParOf" srcId="{06487A2B-8461-468E-8C67-E267E71ED42E}" destId="{9B418DFA-3EF0-4667-8DB6-A960F7577978}" srcOrd="1" destOrd="0" presId="urn:microsoft.com/office/officeart/2005/8/layout/hProcess4"/>
    <dgm:cxn modelId="{C3314281-5DF9-4758-A853-256C171E3AAC}" type="presParOf" srcId="{06487A2B-8461-468E-8C67-E267E71ED42E}" destId="{9FB2E3CF-ACC0-420E-9197-44F741B08861}" srcOrd="2" destOrd="0" presId="urn:microsoft.com/office/officeart/2005/8/layout/hProcess4"/>
    <dgm:cxn modelId="{E083AD49-BA36-4F8A-8ECC-43D6C9E49569}" type="presParOf" srcId="{9FB2E3CF-ACC0-420E-9197-44F741B08861}" destId="{DB764912-7579-485F-A6E4-C961FB18532C}" srcOrd="0" destOrd="0" presId="urn:microsoft.com/office/officeart/2005/8/layout/hProcess4"/>
    <dgm:cxn modelId="{39F43A4C-5834-40E4-8A91-A94F1BAD1AB3}" type="presParOf" srcId="{DB764912-7579-485F-A6E4-C961FB18532C}" destId="{F2AB550A-C15D-42E9-BE63-040F80204606}" srcOrd="0" destOrd="0" presId="urn:microsoft.com/office/officeart/2005/8/layout/hProcess4"/>
    <dgm:cxn modelId="{B9DB80C4-9451-4589-B938-712A28B7D5C3}" type="presParOf" srcId="{DB764912-7579-485F-A6E4-C961FB18532C}" destId="{EA3B65EA-6790-45B8-A095-49F2F6C80E47}" srcOrd="1" destOrd="0" presId="urn:microsoft.com/office/officeart/2005/8/layout/hProcess4"/>
    <dgm:cxn modelId="{1C840A2D-6AAA-4A66-BEBA-EF6F14FC4A94}" type="presParOf" srcId="{DB764912-7579-485F-A6E4-C961FB18532C}" destId="{537AF0B0-A53E-4D96-9FE0-ED8CD5A68AB9}" srcOrd="2" destOrd="0" presId="urn:microsoft.com/office/officeart/2005/8/layout/hProcess4"/>
    <dgm:cxn modelId="{04F83D6D-DC43-43FD-B481-9E73311FFE13}" type="presParOf" srcId="{DB764912-7579-485F-A6E4-C961FB18532C}" destId="{A3F6BB3F-3FD9-4A8C-B6F5-737A3305902F}" srcOrd="3" destOrd="0" presId="urn:microsoft.com/office/officeart/2005/8/layout/hProcess4"/>
    <dgm:cxn modelId="{281A6363-F4DA-4AA0-9E17-8653864AAA70}" type="presParOf" srcId="{DB764912-7579-485F-A6E4-C961FB18532C}" destId="{88A0FC67-BFB2-4F0C-BD7F-88CF82FF8B9A}" srcOrd="4" destOrd="0" presId="urn:microsoft.com/office/officeart/2005/8/layout/hProcess4"/>
    <dgm:cxn modelId="{05AE35B9-A736-47DA-9597-FB28D9C3870F}" type="presParOf" srcId="{9FB2E3CF-ACC0-420E-9197-44F741B08861}" destId="{E475924F-98C0-4661-93AD-25E5B130B029}" srcOrd="1" destOrd="0" presId="urn:microsoft.com/office/officeart/2005/8/layout/hProcess4"/>
    <dgm:cxn modelId="{98E25405-6668-41A2-A4E3-BBBB13F789D1}" type="presParOf" srcId="{9FB2E3CF-ACC0-420E-9197-44F741B08861}" destId="{F0D5442B-7574-4BD9-B5FC-5E94903A8D03}" srcOrd="2" destOrd="0" presId="urn:microsoft.com/office/officeart/2005/8/layout/hProcess4"/>
    <dgm:cxn modelId="{F3500E97-F461-4C4F-B0A6-C2D2DEF54326}" type="presParOf" srcId="{F0D5442B-7574-4BD9-B5FC-5E94903A8D03}" destId="{CF440835-9167-43A2-991D-D7EC468F8284}" srcOrd="0" destOrd="0" presId="urn:microsoft.com/office/officeart/2005/8/layout/hProcess4"/>
    <dgm:cxn modelId="{35DA6EC8-2CE9-4ACE-8CFB-C95E36578B19}" type="presParOf" srcId="{F0D5442B-7574-4BD9-B5FC-5E94903A8D03}" destId="{60F1BA09-2632-463A-B983-FEE8BE960D8B}" srcOrd="1" destOrd="0" presId="urn:microsoft.com/office/officeart/2005/8/layout/hProcess4"/>
    <dgm:cxn modelId="{BE44E51E-E181-42F0-A7D2-CC4638D10FA1}" type="presParOf" srcId="{F0D5442B-7574-4BD9-B5FC-5E94903A8D03}" destId="{5F7ECBD7-FF6A-44B3-AA5C-3F279FDD8830}" srcOrd="2" destOrd="0" presId="urn:microsoft.com/office/officeart/2005/8/layout/hProcess4"/>
    <dgm:cxn modelId="{7CCB2556-4F87-42C1-9342-10E3DEA8D488}" type="presParOf" srcId="{F0D5442B-7574-4BD9-B5FC-5E94903A8D03}" destId="{813D0737-BC2B-4C65-893D-015303665F4B}" srcOrd="3" destOrd="0" presId="urn:microsoft.com/office/officeart/2005/8/layout/hProcess4"/>
    <dgm:cxn modelId="{C1168937-F4A1-434A-915E-AFBB1088663B}" type="presParOf" srcId="{F0D5442B-7574-4BD9-B5FC-5E94903A8D03}" destId="{AD209382-0482-44EB-BD31-A0D931E197FD}" srcOrd="4" destOrd="0" presId="urn:microsoft.com/office/officeart/2005/8/layout/hProcess4"/>
    <dgm:cxn modelId="{0AA2C1B4-BB4E-4554-9BCF-31AEB909B9EF}" type="presParOf" srcId="{9FB2E3CF-ACC0-420E-9197-44F741B08861}" destId="{8C63EBE1-AB27-476B-8E57-CB462FCA9627}" srcOrd="3" destOrd="0" presId="urn:microsoft.com/office/officeart/2005/8/layout/hProcess4"/>
    <dgm:cxn modelId="{552A39DB-D7DD-42B4-8388-E3AAF79A3B59}" type="presParOf" srcId="{9FB2E3CF-ACC0-420E-9197-44F741B08861}" destId="{BAAB08E4-6D0C-441F-A767-9148F2C2348F}" srcOrd="4" destOrd="0" presId="urn:microsoft.com/office/officeart/2005/8/layout/hProcess4"/>
    <dgm:cxn modelId="{C8DEA250-2B92-4777-BF2D-5D5817F01B5A}" type="presParOf" srcId="{BAAB08E4-6D0C-441F-A767-9148F2C2348F}" destId="{9712C359-6093-4AFF-8837-DEB1925555DB}" srcOrd="0" destOrd="0" presId="urn:microsoft.com/office/officeart/2005/8/layout/hProcess4"/>
    <dgm:cxn modelId="{C2803314-E7B8-4C1B-BAD5-C64EAC7BF9FE}" type="presParOf" srcId="{BAAB08E4-6D0C-441F-A767-9148F2C2348F}" destId="{68BCE4C5-BEB9-4348-802E-6423C182FB08}" srcOrd="1" destOrd="0" presId="urn:microsoft.com/office/officeart/2005/8/layout/hProcess4"/>
    <dgm:cxn modelId="{DB75C719-BEE1-4A87-9C3D-FB7108F1B2FB}" type="presParOf" srcId="{BAAB08E4-6D0C-441F-A767-9148F2C2348F}" destId="{0B36A73C-5FDB-437A-92FE-E61A24DF62FC}" srcOrd="2" destOrd="0" presId="urn:microsoft.com/office/officeart/2005/8/layout/hProcess4"/>
    <dgm:cxn modelId="{587DF54E-E6F3-4008-AE19-39ABF0A894BB}" type="presParOf" srcId="{BAAB08E4-6D0C-441F-A767-9148F2C2348F}" destId="{74B01FE3-685D-4AD1-9210-28A86E6B5B43}" srcOrd="3" destOrd="0" presId="urn:microsoft.com/office/officeart/2005/8/layout/hProcess4"/>
    <dgm:cxn modelId="{70EEF07B-138B-46BC-ACE2-B4BE2C32C513}" type="presParOf" srcId="{BAAB08E4-6D0C-441F-A767-9148F2C2348F}" destId="{D138E5A7-EC80-4042-887B-4F834CF99E8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3B65EA-6790-45B8-A095-49F2F6C80E47}">
      <dsp:nvSpPr>
        <dsp:cNvPr id="0" name=""/>
        <dsp:cNvSpPr/>
      </dsp:nvSpPr>
      <dsp:spPr>
        <a:xfrm>
          <a:off x="4671" y="1421657"/>
          <a:ext cx="2239620" cy="1847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err="1" smtClean="0"/>
            <a:t>Temperat</a:t>
          </a:r>
          <a:r>
            <a:rPr lang="lt-LT" sz="1500" kern="1200" dirty="0" err="1" smtClean="0"/>
            <a:t>ūros</a:t>
          </a:r>
          <a:r>
            <a:rPr lang="en-IN" sz="1500" kern="1200" dirty="0" smtClean="0"/>
            <a:t> </a:t>
          </a:r>
          <a:r>
            <a:rPr lang="lt-LT" sz="1500" kern="1200" dirty="0" smtClean="0"/>
            <a:t>jutiklis</a:t>
          </a:r>
          <a:endParaRPr lang="en-IN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500" kern="1200" dirty="0" smtClean="0"/>
            <a:t>Oro drėgmės jutiklis</a:t>
          </a:r>
          <a:endParaRPr lang="en-IN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500" kern="1200" dirty="0" smtClean="0"/>
            <a:t>Dirvožemio drėgmės</a:t>
          </a:r>
          <a:r>
            <a:rPr lang="en-IN" sz="1500" kern="1200" dirty="0" smtClean="0"/>
            <a:t> </a:t>
          </a:r>
          <a:r>
            <a:rPr lang="lt-LT" sz="1500" kern="1200" dirty="0" smtClean="0"/>
            <a:t>jutiklis</a:t>
          </a:r>
          <a:endParaRPr lang="en-IN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500" kern="1200" dirty="0" smtClean="0"/>
            <a:t>Aplinkos šviesos jutiklis</a:t>
          </a:r>
          <a:endParaRPr lang="en-IN" sz="1500" kern="1200" dirty="0"/>
        </a:p>
      </dsp:txBody>
      <dsp:txXfrm>
        <a:off x="47181" y="1464167"/>
        <a:ext cx="2154600" cy="1366365"/>
      </dsp:txXfrm>
    </dsp:sp>
    <dsp:sp modelId="{E475924F-98C0-4661-93AD-25E5B130B029}">
      <dsp:nvSpPr>
        <dsp:cNvPr id="0" name=""/>
        <dsp:cNvSpPr/>
      </dsp:nvSpPr>
      <dsp:spPr>
        <a:xfrm>
          <a:off x="1852670" y="1519138"/>
          <a:ext cx="2398675" cy="2398675"/>
        </a:xfrm>
        <a:prstGeom prst="leftCircularArrow">
          <a:avLst>
            <a:gd name="adj1" fmla="val 2860"/>
            <a:gd name="adj2" fmla="val 349477"/>
            <a:gd name="adj3" fmla="val 2124988"/>
            <a:gd name="adj4" fmla="val 9024489"/>
            <a:gd name="adj5" fmla="val 33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F6BB3F-3FD9-4A8C-B6F5-737A3305902F}">
      <dsp:nvSpPr>
        <dsp:cNvPr id="0" name=""/>
        <dsp:cNvSpPr/>
      </dsp:nvSpPr>
      <dsp:spPr>
        <a:xfrm>
          <a:off x="502364" y="2873043"/>
          <a:ext cx="1990773" cy="7916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800" kern="1200" dirty="0" smtClean="0"/>
            <a:t>Jutikliai</a:t>
          </a:r>
          <a:endParaRPr lang="en-IN" sz="3800" kern="1200" dirty="0"/>
        </a:p>
      </dsp:txBody>
      <dsp:txXfrm>
        <a:off x="525551" y="2896230"/>
        <a:ext cx="1944399" cy="745291"/>
      </dsp:txXfrm>
    </dsp:sp>
    <dsp:sp modelId="{60F1BA09-2632-463A-B983-FEE8BE960D8B}">
      <dsp:nvSpPr>
        <dsp:cNvPr id="0" name=""/>
        <dsp:cNvSpPr/>
      </dsp:nvSpPr>
      <dsp:spPr>
        <a:xfrm>
          <a:off x="2819766" y="1421657"/>
          <a:ext cx="2239620" cy="18472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ATmega8</a:t>
          </a:r>
          <a:endParaRPr lang="en-IN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I/O Ports</a:t>
          </a:r>
          <a:endParaRPr lang="en-IN" sz="1500" kern="1200" dirty="0"/>
        </a:p>
      </dsp:txBody>
      <dsp:txXfrm>
        <a:off x="2862276" y="1860000"/>
        <a:ext cx="2154600" cy="1366365"/>
      </dsp:txXfrm>
    </dsp:sp>
    <dsp:sp modelId="{8C63EBE1-AB27-476B-8E57-CB462FCA9627}">
      <dsp:nvSpPr>
        <dsp:cNvPr id="0" name=""/>
        <dsp:cNvSpPr/>
      </dsp:nvSpPr>
      <dsp:spPr>
        <a:xfrm>
          <a:off x="4478576" y="544263"/>
          <a:ext cx="2684850" cy="2684850"/>
        </a:xfrm>
        <a:prstGeom prst="circularArrow">
          <a:avLst>
            <a:gd name="adj1" fmla="val 2555"/>
            <a:gd name="adj2" fmla="val 310015"/>
            <a:gd name="adj3" fmla="val 19512679"/>
            <a:gd name="adj4" fmla="val 12573716"/>
            <a:gd name="adj5" fmla="val 2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3D0737-BC2B-4C65-893D-015303665F4B}">
      <dsp:nvSpPr>
        <dsp:cNvPr id="0" name=""/>
        <dsp:cNvSpPr/>
      </dsp:nvSpPr>
      <dsp:spPr>
        <a:xfrm>
          <a:off x="3317459" y="1025825"/>
          <a:ext cx="1990773" cy="791665"/>
        </a:xfrm>
        <a:prstGeom prst="roundRect">
          <a:avLst>
            <a:gd name="adj" fmla="val 10000"/>
          </a:avLst>
        </a:prstGeom>
        <a:solidFill>
          <a:schemeClr val="accent3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3800" kern="1200" dirty="0" smtClean="0"/>
            <a:t>Arduino</a:t>
          </a:r>
          <a:endParaRPr lang="en-IN" sz="3800" kern="1200" dirty="0"/>
        </a:p>
      </dsp:txBody>
      <dsp:txXfrm>
        <a:off x="3340646" y="1049012"/>
        <a:ext cx="1944399" cy="745291"/>
      </dsp:txXfrm>
    </dsp:sp>
    <dsp:sp modelId="{68BCE4C5-BEB9-4348-802E-6423C182FB08}">
      <dsp:nvSpPr>
        <dsp:cNvPr id="0" name=""/>
        <dsp:cNvSpPr/>
      </dsp:nvSpPr>
      <dsp:spPr>
        <a:xfrm>
          <a:off x="5634861" y="1261575"/>
          <a:ext cx="2239620" cy="21696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28575" rIns="28575" bIns="2857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500" kern="1200" dirty="0" smtClean="0"/>
            <a:t>Šildytuvas/ ventiliatorius</a:t>
          </a:r>
          <a:endParaRPr lang="en-IN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500" kern="1200" dirty="0" smtClean="0"/>
            <a:t>Ištraukimo ventiliatorius</a:t>
          </a:r>
          <a:endParaRPr lang="en-IN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500" kern="1200" noProof="0" dirty="0" err="1" smtClean="0"/>
            <a:t>Fluorescencinė</a:t>
          </a:r>
          <a:r>
            <a:rPr lang="lt-LT" sz="1500" kern="1200" noProof="0" dirty="0" smtClean="0"/>
            <a:t> lemputė</a:t>
          </a:r>
          <a:endParaRPr lang="lt-LT" sz="1500" kern="1200" noProof="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lt-LT" sz="1500" kern="1200" dirty="0" smtClean="0"/>
            <a:t>Vandens pompa</a:t>
          </a:r>
          <a:endParaRPr lang="en-IN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Interne</a:t>
          </a:r>
          <a:r>
            <a:rPr lang="lt-LT" sz="1500" kern="1200" dirty="0" smtClean="0"/>
            <a:t>tas</a:t>
          </a:r>
          <a:endParaRPr lang="en-IN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500" kern="1200" dirty="0" smtClean="0"/>
            <a:t>LCD</a:t>
          </a:r>
          <a:endParaRPr lang="en-IN" sz="1500" kern="1200" dirty="0"/>
        </a:p>
      </dsp:txBody>
      <dsp:txXfrm>
        <a:off x="5684792" y="1311506"/>
        <a:ext cx="2139758" cy="1604892"/>
      </dsp:txXfrm>
    </dsp:sp>
    <dsp:sp modelId="{74B01FE3-685D-4AD1-9210-28A86E6B5B43}">
      <dsp:nvSpPr>
        <dsp:cNvPr id="0" name=""/>
        <dsp:cNvSpPr/>
      </dsp:nvSpPr>
      <dsp:spPr>
        <a:xfrm>
          <a:off x="6132555" y="2874195"/>
          <a:ext cx="1990773" cy="791665"/>
        </a:xfrm>
        <a:prstGeom prst="roundRect">
          <a:avLst>
            <a:gd name="adj" fmla="val 10000"/>
          </a:avLst>
        </a:prstGeom>
        <a:solidFill>
          <a:schemeClr val="accent6"/>
        </a:solidFill>
        <a:ln w="2222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3800" kern="1200" dirty="0" smtClean="0"/>
            <a:t>Įrenginiai</a:t>
          </a:r>
          <a:endParaRPr lang="en-IN" sz="3800" kern="1200" dirty="0"/>
        </a:p>
      </dsp:txBody>
      <dsp:txXfrm>
        <a:off x="6155742" y="2897382"/>
        <a:ext cx="1944399" cy="7452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3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898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  <p:sndAc>
          <p:stSnd>
            <p:snd r:embed="rId1" name="arrow.wav"/>
          </p:stSnd>
        </p:sndAc>
      </p:transition>
    </mc:Choice>
    <mc:Fallback xmlns="">
      <p:transition spd="slow" advTm="5000">
        <p:random/>
        <p:sndAc>
          <p:stSnd>
            <p:snd r:embed="rId4" name="arrow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94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  <p:sndAc>
          <p:stSnd>
            <p:snd r:embed="rId1" name="arrow.wav"/>
          </p:stSnd>
        </p:sndAc>
      </p:transition>
    </mc:Choice>
    <mc:Fallback xmlns="">
      <p:transition spd="slow" advTm="5000">
        <p:random/>
        <p:sndAc>
          <p:stSnd>
            <p:snd r:embed="rId3" name="arrow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7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  <p:sndAc>
          <p:stSnd>
            <p:snd r:embed="rId1" name="arrow.wav"/>
          </p:stSnd>
        </p:sndAc>
      </p:transition>
    </mc:Choice>
    <mc:Fallback xmlns="">
      <p:transition spd="slow" advTm="5000">
        <p:random/>
        <p:sndAc>
          <p:stSnd>
            <p:snd r:embed="rId3" name="arrow.wav"/>
          </p:stSnd>
        </p:sndAc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134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  <p:sndAc>
          <p:stSnd>
            <p:snd r:embed="rId1" name="arrow.wav"/>
          </p:stSnd>
        </p:sndAc>
      </p:transition>
    </mc:Choice>
    <mc:Fallback xmlns="">
      <p:transition spd="slow" advTm="5000">
        <p:random/>
        <p:sndAc>
          <p:stSnd>
            <p:snd r:embed="rId3" name="arrow.wav"/>
          </p:stSnd>
        </p:sndAc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17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  <p:sndAc>
          <p:stSnd>
            <p:snd r:embed="rId1" name="arrow.wav"/>
          </p:stSnd>
        </p:sndAc>
      </p:transition>
    </mc:Choice>
    <mc:Fallback xmlns="">
      <p:transition spd="slow" advTm="5000">
        <p:random/>
        <p:sndAc>
          <p:stSnd>
            <p:snd r:embed="rId3" name="arrow.wav"/>
          </p:stSnd>
        </p:sndAc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1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  <p:sndAc>
          <p:stSnd>
            <p:snd r:embed="rId1" name="arrow.wav"/>
          </p:stSnd>
        </p:sndAc>
      </p:transition>
    </mc:Choice>
    <mc:Fallback xmlns="">
      <p:transition spd="slow" advTm="5000">
        <p:random/>
        <p:sndAc>
          <p:stSnd>
            <p:snd r:embed="rId3" name="arrow.wav"/>
          </p:stSnd>
        </p:sndAc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908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  <p:sndAc>
          <p:stSnd>
            <p:snd r:embed="rId1" name="arrow.wav"/>
          </p:stSnd>
        </p:sndAc>
      </p:transition>
    </mc:Choice>
    <mc:Fallback xmlns="">
      <p:transition spd="slow" advTm="5000">
        <p:random/>
        <p:sndAc>
          <p:stSnd>
            <p:snd r:embed="rId3" name="arrow.wav"/>
          </p:stSnd>
        </p:sndAc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091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  <p:sndAc>
          <p:stSnd>
            <p:snd r:embed="rId1" name="arrow.wav"/>
          </p:stSnd>
        </p:sndAc>
      </p:transition>
    </mc:Choice>
    <mc:Fallback xmlns="">
      <p:transition spd="slow" advTm="5000">
        <p:random/>
        <p:sndAc>
          <p:stSnd>
            <p:snd r:embed="rId3" name="arrow.wav"/>
          </p:stSnd>
        </p:sndAc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94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  <p:sndAc>
          <p:stSnd>
            <p:snd r:embed="rId1" name="arrow.wav"/>
          </p:stSnd>
        </p:sndAc>
      </p:transition>
    </mc:Choice>
    <mc:Fallback xmlns="">
      <p:transition spd="slow" advTm="5000">
        <p:random/>
        <p:sndAc>
          <p:stSnd>
            <p:snd r:embed="rId3" name="arrow.wav"/>
          </p:stSnd>
        </p:sndAc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2F664D09-EB02-47AD-8701-0242BE95F38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48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  <p:sndAc>
          <p:stSnd>
            <p:snd r:embed="rId1" name="arrow.wav"/>
          </p:stSnd>
        </p:sndAc>
      </p:transition>
    </mc:Choice>
    <mc:Fallback xmlns="">
      <p:transition spd="slow" advTm="5000">
        <p:random/>
        <p:sndAc>
          <p:stSnd>
            <p:snd r:embed="rId3" name="arrow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80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  <p:sndAc>
          <p:stSnd>
            <p:snd r:embed="rId1" name="arrow.wav"/>
          </p:stSnd>
        </p:sndAc>
      </p:transition>
    </mc:Choice>
    <mc:Fallback xmlns="">
      <p:transition spd="slow" advTm="5000">
        <p:random/>
        <p:sndAc>
          <p:stSnd>
            <p:snd r:embed="rId3" name="arrow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  <p:sndAc>
          <p:stSnd>
            <p:snd r:embed="rId1" name="arrow.wav"/>
          </p:stSnd>
        </p:sndAc>
      </p:transition>
    </mc:Choice>
    <mc:Fallback xmlns="">
      <p:transition spd="slow" advTm="5000">
        <p:random/>
        <p:sndAc>
          <p:stSnd>
            <p:snd r:embed="rId3" name="arrow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3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  <p:sndAc>
          <p:stSnd>
            <p:snd r:embed="rId1" name="arrow.wav"/>
          </p:stSnd>
        </p:sndAc>
      </p:transition>
    </mc:Choice>
    <mc:Fallback xmlns="">
      <p:transition spd="slow" advTm="5000">
        <p:random/>
        <p:sndAc>
          <p:stSnd>
            <p:snd r:embed="rId3" name="arrow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6/8/2025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98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  <p:sndAc>
          <p:stSnd>
            <p:snd r:embed="rId1" name="arrow.wav"/>
          </p:stSnd>
        </p:sndAc>
      </p:transition>
    </mc:Choice>
    <mc:Fallback xmlns="">
      <p:transition spd="slow" advTm="5000">
        <p:random/>
        <p:sndAc>
          <p:stSnd>
            <p:snd r:embed="rId3" name="arrow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6/8/2025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19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  <p:sndAc>
          <p:stSnd>
            <p:snd r:embed="rId1" name="arrow.wav"/>
          </p:stSnd>
        </p:sndAc>
      </p:transition>
    </mc:Choice>
    <mc:Fallback xmlns="">
      <p:transition spd="slow" advTm="5000">
        <p:random/>
        <p:sndAc>
          <p:stSnd>
            <p:snd r:embed="rId3" name="arrow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6/8/2025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396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  <p:sndAc>
          <p:stSnd>
            <p:snd r:embed="rId1" name="arrow.wav"/>
          </p:stSnd>
        </p:sndAc>
      </p:transition>
    </mc:Choice>
    <mc:Fallback xmlns="">
      <p:transition spd="slow" advTm="5000">
        <p:random/>
        <p:sndAc>
          <p:stSnd>
            <p:snd r:embed="rId3" name="arrow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91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  <p:sndAc>
          <p:stSnd>
            <p:snd r:embed="rId1" name="arrow.wav"/>
          </p:stSnd>
        </p:sndAc>
      </p:transition>
    </mc:Choice>
    <mc:Fallback xmlns="">
      <p:transition spd="slow" advTm="5000">
        <p:random/>
        <p:sndAc>
          <p:stSnd>
            <p:snd r:embed="rId3" name="arrow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6/8/2025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69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  <p:sndAc>
          <p:stSnd>
            <p:snd r:embed="rId1" name="arrow.wav"/>
          </p:stSnd>
        </p:sndAc>
      </p:transition>
    </mc:Choice>
    <mc:Fallback xmlns="">
      <p:transition spd="slow" advTm="5000">
        <p:random/>
        <p:sndAc>
          <p:stSnd>
            <p:snd r:embed="rId3" name="arrow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6/8/2025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8994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  <p:sldLayoutId id="2147483761" r:id="rId15"/>
    <p:sldLayoutId id="2147483762" r:id="rId16"/>
    <p:sldLayoutId id="2147483763" r:id="rId17"/>
    <p:sldLayoutId id="2147483764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  <p:sndAc>
          <p:stSnd>
            <p:snd r:embed="rId20" name="arrow.wav"/>
          </p:stSnd>
        </p:sndAc>
      </p:transition>
    </mc:Choice>
    <mc:Fallback xmlns="">
      <p:transition spd="slow" advTm="5000">
        <p:random/>
        <p:sndAc>
          <p:stSnd>
            <p:snd r:embed="rId22" name="arrow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.wav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5" Type="http://schemas.openxmlformats.org/officeDocument/2006/relationships/audio" Target="../media/audio1.wav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6" Type="http://schemas.openxmlformats.org/officeDocument/2006/relationships/audio" Target="../media/audio1.wav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3.jp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3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5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0212" y="-1192851"/>
            <a:ext cx="8791575" cy="2385701"/>
          </a:xfrm>
        </p:spPr>
        <p:txBody>
          <a:bodyPr/>
          <a:lstStyle/>
          <a:p>
            <a:r>
              <a:rPr lang="lt-LT" b="1" i="1" spc="3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Išmanusis šiltnamis</a:t>
            </a:r>
            <a:endParaRPr lang="en-IN" b="1" i="1" spc="3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0212" y="1192850"/>
            <a:ext cx="9877272" cy="960415"/>
          </a:xfrm>
        </p:spPr>
        <p:txBody>
          <a:bodyPr>
            <a:normAutofit/>
          </a:bodyPr>
          <a:lstStyle/>
          <a:p>
            <a:r>
              <a:rPr lang="en-IN" sz="2800" b="1" i="1" spc="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Arduino </a:t>
            </a:r>
            <a:r>
              <a:rPr lang="lt-LT" sz="2800" b="1" i="1" spc="3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aplinkoje suprogramuotas išmanusis šiltnamis</a:t>
            </a:r>
            <a:endParaRPr lang="en-IN" sz="2800" i="1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66738" y="6488205"/>
            <a:ext cx="2331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Amit saini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323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:random/>
        <p:sndAc>
          <p:stSnd>
            <p:snd r:embed="rId2" name="explode.wav"/>
          </p:stSnd>
        </p:sndAc>
      </p:transition>
    </mc:Choice>
    <mc:Fallback xmlns="">
      <p:transition spd="slow" advTm="5000">
        <p:random/>
        <p:sndAc>
          <p:stSnd>
            <p:snd r:embed="rId4" name="explod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Pagrindinė ARDUINO plokštė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183" y="1608079"/>
            <a:ext cx="6178139" cy="4324697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</p:pic>
      <p:sp>
        <p:nvSpPr>
          <p:cNvPr id="2" name="TextBox 1"/>
          <p:cNvSpPr txBox="1"/>
          <p:nvPr/>
        </p:nvSpPr>
        <p:spPr>
          <a:xfrm>
            <a:off x="4585855" y="6289963"/>
            <a:ext cx="4987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Arduino UNO Board </a:t>
            </a:r>
            <a:endParaRPr lang="en-US" dirty="0"/>
          </a:p>
        </p:txBody>
      </p:sp>
      <p:pic>
        <p:nvPicPr>
          <p:cNvPr id="1026" name="Picture 2" descr="https://wiki.robotikosmokykla.lt/lib/exe/fetch.php?cache=&amp;media=ardu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1" r="27508" b="21573"/>
          <a:stretch/>
        </p:blipFill>
        <p:spPr bwMode="auto">
          <a:xfrm>
            <a:off x="6627658" y="1608079"/>
            <a:ext cx="4838277" cy="395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64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</a:t>
            </a:r>
            <a:r>
              <a:rPr lang="lt-LT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šiltnamyje</a:t>
            </a:r>
            <a:endParaRPr lang="en-IN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41413" y="2278659"/>
            <a:ext cx="9331325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altLang="en-US" sz="2600" dirty="0" err="1" smtClean="0">
                <a:latin typeface="+mj-lt"/>
              </a:rPr>
              <a:t>Arduino</a:t>
            </a:r>
            <a:r>
              <a:rPr lang="lt-LT" altLang="en-US" sz="2600" dirty="0" smtClean="0">
                <a:latin typeface="+mj-lt"/>
              </a:rPr>
              <a:t> yra išmaniojo šiltnamio „širdis“</a:t>
            </a:r>
            <a:r>
              <a:rPr kumimoji="0" lang="lt-LT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lt-LT" altLang="en-US" sz="2600" dirty="0" smtClean="0">
              <a:latin typeface="+mj-l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kumimoji="0" lang="lt-LT" altLang="en-US" sz="2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kumimoji="0" lang="lt-LT" altLang="en-US" sz="2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Arduino</a:t>
            </a:r>
            <a:r>
              <a:rPr kumimoji="0" lang="lt-LT" altLang="en-US" sz="2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plokštės gali priimti, analizuoti ir siųsti duomenis tam, kad būtų maksimaliai padidintas augalų augimas ir jų sveikata.</a:t>
            </a:r>
            <a:r>
              <a:rPr lang="lt-LT" altLang="en-US" sz="2600" dirty="0" smtClean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1032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7" name="AutoShape 7"/>
          <p:cNvSpPr>
            <a:spLocks noGrp="1" noChangeArrowheads="1"/>
          </p:cNvSpPr>
          <p:nvPr>
            <p:ph type="title"/>
          </p:nvPr>
        </p:nvSpPr>
        <p:spPr>
          <a:xfrm>
            <a:off x="1141413" y="323166"/>
            <a:ext cx="9905998" cy="1478570"/>
          </a:xfrm>
        </p:spPr>
        <p:txBody>
          <a:bodyPr/>
          <a:lstStyle/>
          <a:p>
            <a:r>
              <a:rPr lang="lt-L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Privalumai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1413" y="1320839"/>
            <a:ext cx="92414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t-LT" altLang="en-US" sz="2400" dirty="0" smtClean="0">
                <a:latin typeface="+mj-lt"/>
              </a:rPr>
              <a:t>Automatiškai kontroliuoja aplinkos sąlygas šiltnamyje, leidžiant auginti bet kokius augalus ištisus metus.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t-LT" altLang="en-US" sz="2400" dirty="0" smtClean="0">
                <a:latin typeface="+mj-lt"/>
              </a:rPr>
              <a:t>Pašalina riziką, žmogaus klaidų galimybei (pamirš palaistysi, laiku neatidarys šiltnamio).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t-LT" altLang="en-US" sz="2400" dirty="0" smtClean="0">
                <a:latin typeface="+mj-lt"/>
              </a:rPr>
              <a:t>Sumažina darbo sąnaudas, susijusias su šiltnamio priežiūra.</a:t>
            </a:r>
          </a:p>
          <a:p>
            <a:pPr lvl="0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t-LT" altLang="en-US" sz="2400" dirty="0" smtClean="0">
                <a:latin typeface="+mj-lt"/>
              </a:rPr>
              <a:t>Vartotojas gali nustatyti konkrečias šiltnamio sąlygas.</a:t>
            </a:r>
          </a:p>
          <a:p>
            <a:endParaRPr lang="en-US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doors dir="vert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Features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>
                <a:ea typeface="宋体" panose="02010600030101010101" pitchFamily="2" charset="-122"/>
              </a:rPr>
              <a:t>Detect and maintain temperatures </a:t>
            </a:r>
            <a:r>
              <a:rPr lang="en-US" altLang="zh-CN" dirty="0" smtClean="0">
                <a:ea typeface="宋体" panose="02010600030101010101" pitchFamily="2" charset="-122"/>
              </a:rPr>
              <a:t>from </a:t>
            </a:r>
            <a:r>
              <a:rPr lang="en-US" altLang="zh-CN" dirty="0">
                <a:ea typeface="宋体" panose="02010600030101010101" pitchFamily="2" charset="-122"/>
              </a:rPr>
              <a:t>-</a:t>
            </a:r>
            <a:r>
              <a:rPr lang="en-US" altLang="zh-CN" dirty="0" smtClean="0">
                <a:ea typeface="宋体" panose="02010600030101010101" pitchFamily="2" charset="-122"/>
              </a:rPr>
              <a:t>40°C </a:t>
            </a:r>
            <a:r>
              <a:rPr lang="en-US" altLang="zh-CN" dirty="0">
                <a:ea typeface="宋体" panose="02010600030101010101" pitchFamily="2" charset="-122"/>
              </a:rPr>
              <a:t>to </a:t>
            </a:r>
            <a:r>
              <a:rPr lang="en-US" altLang="zh-CN" dirty="0" smtClean="0">
                <a:ea typeface="宋体" panose="02010600030101010101" pitchFamily="2" charset="-122"/>
              </a:rPr>
              <a:t>125°C.</a:t>
            </a:r>
            <a:endParaRPr lang="en-US" altLang="zh-CN" dirty="0">
              <a:ea typeface="宋体" panose="02010600030101010101" pitchFamily="2" charset="-122"/>
            </a:endParaRPr>
          </a:p>
          <a:p>
            <a:r>
              <a:rPr lang="en-US" altLang="zh-CN" dirty="0">
                <a:ea typeface="宋体" panose="02010600030101010101" pitchFamily="2" charset="-122"/>
              </a:rPr>
              <a:t>Detect and maintain humidity levels between 5% RH and 95% RH</a:t>
            </a:r>
          </a:p>
          <a:p>
            <a:r>
              <a:rPr lang="en-US" altLang="zh-CN" dirty="0">
                <a:ea typeface="宋体" panose="02010600030101010101" pitchFamily="2" charset="-122"/>
              </a:rPr>
              <a:t>Detect sunlight and artificial </a:t>
            </a:r>
            <a:r>
              <a:rPr lang="en-US" altLang="zh-CN" dirty="0" smtClean="0">
                <a:ea typeface="宋体" panose="02010600030101010101" pitchFamily="2" charset="-122"/>
              </a:rPr>
              <a:t>light.</a:t>
            </a:r>
          </a:p>
          <a:p>
            <a:r>
              <a:rPr lang="en-US" dirty="0" smtClean="0">
                <a:ea typeface="宋体" panose="02010600030101010101" pitchFamily="2" charset="-122"/>
              </a:rPr>
              <a:t>Detect and maintain moisture in soil.</a:t>
            </a:r>
          </a:p>
          <a:p>
            <a:r>
              <a:rPr lang="en-US" dirty="0" smtClean="0">
                <a:ea typeface="宋体" panose="02010600030101010101" pitchFamily="2" charset="-122"/>
              </a:rPr>
              <a:t>Continuously update of statistics and parameters over the internet.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5000">
        <p14:shred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6578" y="206477"/>
            <a:ext cx="8791575" cy="766763"/>
          </a:xfrm>
        </p:spPr>
        <p:txBody>
          <a:bodyPr/>
          <a:lstStyle/>
          <a:p>
            <a:r>
              <a:rPr lang="lt-LT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TIKSLAI</a:t>
            </a:r>
            <a:endParaRPr lang="en-US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25292" y="1876458"/>
            <a:ext cx="9690460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t-LT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Sukurti miniatiūrinį šiltnamį, kuriame įdiegta automatinė stebėjimo ir valdymo sistema.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lt-LT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lt-LT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Projektas orientuotas į vandens taupymą, efektyvumo didinimą ir aplinkos poveikio augalų auginimui mažinimą.</a:t>
            </a:r>
            <a:r>
              <a:rPr lang="lt-LT" altLang="en-US" sz="2400" dirty="0" smtClean="0">
                <a:latin typeface="+mj-lt"/>
              </a:rPr>
              <a:t>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lt-LT" altLang="en-US" sz="2400" dirty="0" smtClean="0">
              <a:latin typeface="+mj-lt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lt-LT" altLang="en-US" sz="2400" dirty="0" smtClean="0">
                <a:latin typeface="+mj-lt"/>
              </a:rPr>
              <a:t>Nuolat stebėti ir reguliuoti šiltnamio aplinkos sąlygas, kad būtų palaikoma nustatyta temperatūra, apšvietimas, drėgmė ir oro drėgnumas.</a:t>
            </a: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lt-LT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t-LT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Naudotojas gali matyti šiltnamio augalų aplinkos sąlygas interneto svetainėje ir valdyti šiltnamį nuotoliniu būdu.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14:prism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</a:t>
            </a:r>
            <a:r>
              <a:rPr lang="lt-L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kcijos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1141412" y="1620837"/>
            <a:ext cx="10388601" cy="4237038"/>
          </a:xfrm>
        </p:spPr>
        <p:txBody>
          <a:bodyPr>
            <a:normAutofit fontScale="92500"/>
          </a:bodyPr>
          <a:lstStyle/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altLang="en-US" dirty="0" smtClean="0">
                <a:latin typeface="Arial" panose="020B0604020202020204" pitchFamily="34" charset="0"/>
              </a:rPr>
              <a:t>Temperatūros mažinimas: 1 aušinimo ventiliatorius</a:t>
            </a: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altLang="en-US" dirty="0" smtClean="0">
                <a:latin typeface="Arial" panose="020B0604020202020204" pitchFamily="34" charset="0"/>
              </a:rPr>
              <a:t>Temperatūros kėlimas: šildytuvas (demonstracijai naudojama lemputė)</a:t>
            </a: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altLang="en-US" dirty="0" smtClean="0">
                <a:latin typeface="Arial" panose="020B0604020202020204" pitchFamily="34" charset="0"/>
              </a:rPr>
              <a:t>Drėgmės lygio mažinimas: 1 ištraukimo ventiliatorius</a:t>
            </a: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altLang="en-US" dirty="0" smtClean="0">
                <a:latin typeface="Arial" panose="020B0604020202020204" pitchFamily="34" charset="0"/>
              </a:rPr>
              <a:t>Dirvožemio drėgmės didinimas: vandens siurblys, prijungtas prie vandens talpos</a:t>
            </a: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altLang="en-US" dirty="0" smtClean="0">
                <a:latin typeface="Arial" panose="020B0604020202020204" pitchFamily="34" charset="0"/>
              </a:rPr>
              <a:t>Apšvietimo intensyvumo didinimas: </a:t>
            </a:r>
            <a:r>
              <a:rPr lang="lt-LT" altLang="en-US" dirty="0" err="1" smtClean="0">
                <a:latin typeface="Arial" panose="020B0604020202020204" pitchFamily="34" charset="0"/>
              </a:rPr>
              <a:t>fluorescencinė</a:t>
            </a:r>
            <a:r>
              <a:rPr lang="lt-LT" altLang="en-US" dirty="0" smtClean="0">
                <a:latin typeface="Arial" panose="020B0604020202020204" pitchFamily="34" charset="0"/>
              </a:rPr>
              <a:t> lemputė</a:t>
            </a: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altLang="en-US" dirty="0" smtClean="0">
                <a:latin typeface="Arial" panose="020B0604020202020204" pitchFamily="34" charset="0"/>
              </a:rPr>
              <a:t>Duomenų perdavimas internetu: </a:t>
            </a:r>
            <a:r>
              <a:rPr lang="lt-LT" altLang="en-US" dirty="0" err="1" smtClean="0">
                <a:latin typeface="Arial" panose="020B0604020202020204" pitchFamily="34" charset="0"/>
              </a:rPr>
              <a:t>Ethernet</a:t>
            </a:r>
            <a:r>
              <a:rPr lang="lt-LT" altLang="en-US" dirty="0" smtClean="0">
                <a:latin typeface="Arial" panose="020B0604020202020204" pitchFamily="34" charset="0"/>
              </a:rPr>
              <a:t> skydelis (modulis)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/>
          </a:p>
        </p:txBody>
      </p:sp>
    </p:spTree>
  </p:cSld>
  <p:clrMapOvr>
    <a:masterClrMapping/>
  </p:clrMapOvr>
  <p:transition spd="slow" advTm="5000">
    <p:comb/>
    <p:sndAc>
      <p:stSnd>
        <p:snd r:embed="rId2" name="arrow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92" y="522605"/>
            <a:ext cx="3887787" cy="1602614"/>
          </a:xfrm>
        </p:spPr>
        <p:txBody>
          <a:bodyPr>
            <a:normAutofit/>
          </a:bodyPr>
          <a:lstStyle/>
          <a:p>
            <a: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Miniatiūrinis </a:t>
            </a:r>
            <a:b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išmanusis</a:t>
            </a:r>
            <a:b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šiltnamis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" r="2819"/>
          <a:stretch>
            <a:fillRect/>
          </a:stretch>
        </p:blipFill>
        <p:spPr>
          <a:xfrm>
            <a:off x="6490952" y="165417"/>
            <a:ext cx="4572000" cy="6460942"/>
          </a:xfrm>
        </p:spPr>
      </p:pic>
      <p:pic>
        <p:nvPicPr>
          <p:cNvPr id="1026" name="Picture 2" descr="https://i.kickstarter.com/assets/040/174/565/09ed1290866d701b79c03fb20dbd5b2c_original.png?fit=scale-down&amp;origin=ugc&amp;q=100&amp;v=1678310086&amp;width=680&amp;sig=OS8mRi9XwUf7XcFq3LwE1ew5VZhLBrRR0DcE%2FbJWc%2Bs%3D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9" t="10711" r="16814" b="12088"/>
          <a:stretch/>
        </p:blipFill>
        <p:spPr bwMode="auto">
          <a:xfrm>
            <a:off x="1171574" y="2724376"/>
            <a:ext cx="4314825" cy="3757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97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5092" y="522605"/>
            <a:ext cx="3887787" cy="1602614"/>
          </a:xfrm>
        </p:spPr>
        <p:txBody>
          <a:bodyPr>
            <a:normAutofit/>
          </a:bodyPr>
          <a:lstStyle/>
          <a:p>
            <a: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Miniatiūrinis </a:t>
            </a:r>
            <a:b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išmanusis</a:t>
            </a:r>
            <a:b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šiltnamis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Smart Greenhouse Automation System - Hackster.io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0" r="2346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mart Greenhouse IoT Project – Picobric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980" y="2609660"/>
            <a:ext cx="3181476" cy="318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mart Greenhouse IoT Project – Picobricks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9"/>
          <a:stretch/>
        </p:blipFill>
        <p:spPr bwMode="auto">
          <a:xfrm>
            <a:off x="669574" y="2526316"/>
            <a:ext cx="3150851" cy="3176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34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6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4" name="Rectangle 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stem</a:t>
            </a:r>
            <a:r>
              <a:rPr lang="lt-L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apžvalga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6638691"/>
              </p:ext>
            </p:extLst>
          </p:nvPr>
        </p:nvGraphicFramePr>
        <p:xfrm>
          <a:off x="2032000" y="719667"/>
          <a:ext cx="8128000" cy="46905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032000" y="5085942"/>
            <a:ext cx="845502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lt-LT" altLang="en-US" sz="2400" dirty="0" smtClean="0">
                <a:latin typeface="+mj-lt"/>
              </a:rPr>
              <a:t>Įtampa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gaunama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iš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jutiklių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perduodama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kaip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įvestis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į Arduino.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Remdamasis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įvesties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reikšmėmis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Arduino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išveda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tam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tikras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įtampas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,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kad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įjungtų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arba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išjungtų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altLang="en-US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įrenginius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8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18687" y="2704895"/>
            <a:ext cx="9905998" cy="1478570"/>
          </a:xfrm>
        </p:spPr>
        <p:txBody>
          <a:bodyPr>
            <a:noAutofit/>
          </a:bodyPr>
          <a:lstStyle/>
          <a:p>
            <a:r>
              <a:rPr lang="lt-LT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Techinės</a:t>
            </a:r>
            <a:r>
              <a:rPr lang="lt-LT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ir programinės specifikacijos</a:t>
            </a:r>
            <a:r>
              <a:rPr lang="en-IN" sz="4800" dirty="0"/>
              <a:t/>
            </a:r>
            <a:br>
              <a:rPr lang="en-IN" sz="4800" dirty="0"/>
            </a:br>
            <a:endParaRPr lang="en-IN" sz="4800" dirty="0"/>
          </a:p>
        </p:txBody>
      </p:sp>
    </p:spTree>
    <p:extLst>
      <p:ext uri="{BB962C8B-B14F-4D97-AF65-F5344CB8AC3E}">
        <p14:creationId xmlns:p14="http://schemas.microsoft.com/office/powerpoint/2010/main" val="3387108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airplane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2282" y="923089"/>
            <a:ext cx="9950711" cy="5348922"/>
          </a:xfrm>
        </p:spPr>
        <p:txBody>
          <a:bodyPr>
            <a:normAutofit lnSpcReduction="10000"/>
          </a:bodyPr>
          <a:lstStyle/>
          <a:p>
            <a:r>
              <a:rPr lang="lt-LT" sz="3600" dirty="0"/>
              <a:t>Šiltnamiai yra kontroliuojamos aplinkos zonos, skirtos augalams auginti.</a:t>
            </a:r>
            <a:br>
              <a:rPr lang="lt-LT" sz="3600" dirty="0"/>
            </a:br>
            <a:r>
              <a:rPr lang="lt-LT" sz="3600" dirty="0"/>
              <a:t>Tai struktūrinis statinys, dengiamas įvairiomis medžiagomis – stiklu arba plastiku (dažniausiai stogas ir sienos).</a:t>
            </a:r>
            <a:br>
              <a:rPr lang="lt-LT" sz="3600" dirty="0"/>
            </a:br>
            <a:r>
              <a:rPr lang="lt-LT" sz="3600" dirty="0"/>
              <a:t>Šiltnamis įkaista, nes saulės matomoji spinduliuotė (kurią stiklas praleidžia) yra sugeriama augalų, dirvožemio ir kitų objektų pastato viduje.</a:t>
            </a:r>
            <a:endParaRPr lang="en-IN" sz="4000" dirty="0" smtClean="0"/>
          </a:p>
        </p:txBody>
      </p:sp>
    </p:spTree>
    <p:extLst>
      <p:ext uri="{BB962C8B-B14F-4D97-AF65-F5344CB8AC3E}">
        <p14:creationId xmlns:p14="http://schemas.microsoft.com/office/powerpoint/2010/main" val="341272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876424" y="813270"/>
            <a:ext cx="5438777" cy="2387600"/>
          </a:xfrm>
        </p:spPr>
        <p:txBody>
          <a:bodyPr>
            <a:normAutofit/>
          </a:bodyPr>
          <a:lstStyle/>
          <a:p>
            <a:r>
              <a:rPr lang="lt-LT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Techninė įranga</a:t>
            </a:r>
            <a:endParaRPr lang="en-IN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876423" y="3357339"/>
            <a:ext cx="8791575" cy="2657094"/>
          </a:xfrm>
        </p:spPr>
        <p:txBody>
          <a:bodyPr>
            <a:normAutofit fontScale="92500" lnSpcReduction="10000"/>
          </a:bodyPr>
          <a:lstStyle/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 </a:t>
            </a:r>
            <a:r>
              <a:rPr lang="en-I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</a:t>
            </a:r>
            <a:r>
              <a:rPr lang="lt-LT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krovaldiklis</a:t>
            </a:r>
            <a:endParaRPr lang="e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Ethernet Shield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(skydelis)</a:t>
            </a:r>
            <a:endParaRPr lang="e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LCD 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ekranas</a:t>
            </a:r>
            <a:endParaRPr lang="e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Jutikliai</a:t>
            </a:r>
            <a:endParaRPr lang="e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ventiliatoriai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</a:t>
            </a:r>
            <a:r>
              <a:rPr lang="en-I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</a:t>
            </a:r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lės</a:t>
            </a:r>
            <a:endParaRPr lang="e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lt-L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Vandens pompa</a:t>
            </a:r>
            <a:endParaRPr lang="en-IN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I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94" r="9394"/>
          <a:stretch>
            <a:fillRect/>
          </a:stretch>
        </p:blipFill>
        <p:spPr>
          <a:xfrm>
            <a:off x="7315201" y="133893"/>
            <a:ext cx="4778062" cy="675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67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wind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3" y="507450"/>
            <a:ext cx="9906000" cy="1477961"/>
          </a:xfrm>
        </p:spPr>
        <p:txBody>
          <a:bodyPr/>
          <a:lstStyle/>
          <a:p>
            <a:r>
              <a:rPr lang="en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 </a:t>
            </a:r>
            <a:r>
              <a:rPr lang="e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Micro</a:t>
            </a:r>
            <a: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valdiklis</a:t>
            </a:r>
            <a:r>
              <a:rPr lang="en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021" y="1724194"/>
            <a:ext cx="4859427" cy="3401598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  <a:softEdge rad="31750"/>
          </a:effectLst>
        </p:spPr>
      </p:pic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526601992"/>
              </p:ext>
            </p:extLst>
          </p:nvPr>
        </p:nvGraphicFramePr>
        <p:xfrm>
          <a:off x="1002306" y="1505259"/>
          <a:ext cx="6057879" cy="51535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37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20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553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Microcontroller`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ATmega328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Operating Voltage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5V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Input Voltage (recommended)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7-12V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Input Voltage (limits)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6-20V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Digital I/O Pins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14 (of which 6 provide PWM output)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Analog Input Pins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6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DC Current per I/O Pin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40 Ma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DC Current for 3.3V Pin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 Ma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Flash Memory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32 KB (ATmega328) of which 0.5 KB used by bootloader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SRAM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KB (ATmega328)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EEPROM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 KB (ATmega328)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4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Clock Speed</a:t>
                      </a:r>
                      <a:endParaRPr lang="en-IN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16 MHz</a:t>
                      </a:r>
                      <a:endParaRPr lang="en-IN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88" marR="4688" marT="4688" marB="4688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-5" y="-161903"/>
            <a:ext cx="12192005" cy="669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52352" rIns="91440" bIns="38088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anose="02040503050406030204" pitchFamily="18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350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5000">
        <p15:prstTrans prst="origami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tmega168PinMap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38" y="463640"/>
            <a:ext cx="10650828" cy="5991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422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drape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83080" y="455474"/>
            <a:ext cx="9905998" cy="1478570"/>
          </a:xfrm>
        </p:spPr>
        <p:txBody>
          <a:bodyPr>
            <a:norm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  <a:buFontTx/>
              <a:buChar char="•"/>
            </a:pPr>
            <a:r>
              <a:rPr lang="e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Ethernet s</a:t>
            </a:r>
            <a:r>
              <a:rPr lang="lt-L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kydelis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83080" y="1934044"/>
            <a:ext cx="6003545" cy="4195294"/>
          </a:xfrm>
        </p:spPr>
        <p:txBody>
          <a:bodyPr>
            <a:noAutofit/>
          </a:bodyPr>
          <a:lstStyle/>
          <a:p>
            <a:pPr lvl="0"/>
            <a:r>
              <a:rPr lang="lt-LT" altLang="en-US" dirty="0" err="1" smtClean="0">
                <a:latin typeface="+mj-lt"/>
              </a:rPr>
              <a:t>Arduino</a:t>
            </a:r>
            <a:r>
              <a:rPr lang="lt-LT" altLang="en-US" dirty="0" smtClean="0">
                <a:latin typeface="+mj-lt"/>
              </a:rPr>
              <a:t> </a:t>
            </a:r>
            <a:r>
              <a:rPr lang="lt-LT" altLang="en-US" dirty="0" err="1" smtClean="0">
                <a:latin typeface="+mj-lt"/>
              </a:rPr>
              <a:t>Ethernet</a:t>
            </a:r>
            <a:r>
              <a:rPr lang="lt-LT" altLang="en-US" dirty="0" smtClean="0">
                <a:latin typeface="+mj-lt"/>
              </a:rPr>
              <a:t> skydelis leidžia </a:t>
            </a:r>
            <a:r>
              <a:rPr lang="lt-LT" altLang="en-US" dirty="0" err="1" smtClean="0">
                <a:latin typeface="+mj-lt"/>
              </a:rPr>
              <a:t>Arduino</a:t>
            </a:r>
            <a:r>
              <a:rPr lang="lt-LT" altLang="en-US" dirty="0" smtClean="0">
                <a:latin typeface="+mj-lt"/>
              </a:rPr>
              <a:t> plokštei prisijungti prie interneto naudojant </a:t>
            </a:r>
            <a:r>
              <a:rPr lang="lt-LT" altLang="en-US" dirty="0" err="1" smtClean="0">
                <a:latin typeface="+mj-lt"/>
              </a:rPr>
              <a:t>Ethernet</a:t>
            </a:r>
            <a:r>
              <a:rPr lang="lt-LT" altLang="en-US" dirty="0" smtClean="0">
                <a:latin typeface="+mj-lt"/>
              </a:rPr>
              <a:t> programinį kodą bei skaityti ir rašyti SD kortelę naudojant SD programinį kodą.</a:t>
            </a:r>
            <a:br>
              <a:rPr lang="lt-LT" altLang="en-US" dirty="0" smtClean="0">
                <a:latin typeface="+mj-lt"/>
              </a:rPr>
            </a:br>
            <a:r>
              <a:rPr lang="lt-LT" altLang="en-US" dirty="0" smtClean="0">
                <a:latin typeface="+mj-lt"/>
              </a:rPr>
              <a:t>Šis skydelis montuojamas ant </a:t>
            </a:r>
            <a:r>
              <a:rPr lang="lt-LT" altLang="en-US" dirty="0" err="1" smtClean="0">
                <a:latin typeface="+mj-lt"/>
              </a:rPr>
              <a:t>Arduino</a:t>
            </a:r>
            <a:r>
              <a:rPr lang="lt-LT" altLang="en-US" dirty="0" smtClean="0">
                <a:latin typeface="+mj-lt"/>
              </a:rPr>
              <a:t> plokštės viršaus ir gali būti prijungtas prie kompiuterio  arba maršrutizatoriaus naudojant standartinį </a:t>
            </a:r>
            <a:r>
              <a:rPr lang="lt-LT" altLang="en-US" dirty="0" err="1" smtClean="0">
                <a:latin typeface="+mj-lt"/>
              </a:rPr>
              <a:t>Ethernet</a:t>
            </a:r>
            <a:r>
              <a:rPr lang="lt-LT" altLang="en-US" dirty="0" smtClean="0">
                <a:latin typeface="+mj-lt"/>
              </a:rPr>
              <a:t> kabelį (CAT5 arba CAT6 su RJ45 jungtimis).</a:t>
            </a:r>
            <a:br>
              <a:rPr lang="lt-LT" altLang="en-US" dirty="0" smtClean="0">
                <a:latin typeface="+mj-lt"/>
              </a:rPr>
            </a:br>
            <a:endParaRPr lang="lt-LT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dirty="0" smtClean="0"/>
          </a:p>
        </p:txBody>
      </p:sp>
      <p:pic>
        <p:nvPicPr>
          <p:cNvPr id="36866" name="Picture 2" descr="ArduinoWithEthernetShie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05" y="2133264"/>
            <a:ext cx="4489484" cy="3567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309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crush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Maitinimo šaltinio grandinė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766" y="1991908"/>
            <a:ext cx="9905999" cy="3541714"/>
          </a:xfrm>
        </p:spPr>
        <p:txBody>
          <a:bodyPr/>
          <a:lstStyle/>
          <a:p>
            <a:r>
              <a:rPr lang="lt-LT" dirty="0"/>
              <a:t>Kintamosios srovės (AC) šaltinis, transformatorius ir </a:t>
            </a:r>
            <a:r>
              <a:rPr lang="lt-LT" dirty="0" smtClean="0"/>
              <a:t>diodų tiltelis </a:t>
            </a:r>
            <a:r>
              <a:rPr lang="lt-LT" dirty="0"/>
              <a:t>gali paversti „sieninį“ AC šaltinį į tinkamą nuolatinės srovės (DC) šaltinį, skirtą žemos įtampos elektronikai.</a:t>
            </a:r>
            <a:endParaRPr lang="en-IN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300766" y="10667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pic>
        <p:nvPicPr>
          <p:cNvPr id="37889" name="Picture 1" descr="power supp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998" y="3471052"/>
            <a:ext cx="7071096" cy="309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811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Tm="5000">
        <p:checker/>
        <p:sndAc>
          <p:stSnd>
            <p:snd r:embed="rId2" name="arrow.wav"/>
          </p:stSnd>
        </p:sndAc>
      </p:transition>
    </mc:Choice>
    <mc:Fallback xmlns="">
      <p:transition spd="slow" advTm="5000">
        <p:checker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LCD </a:t>
            </a:r>
            <a: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ekranas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41410" y="2249485"/>
            <a:ext cx="5645154" cy="425132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altLang="en-US" dirty="0" smtClean="0">
                <a:latin typeface="+mj-lt"/>
              </a:rPr>
              <a:t>CD ekranas prijungtas prie </a:t>
            </a:r>
            <a:r>
              <a:rPr lang="lt-LT" altLang="en-US" dirty="0" err="1" smtClean="0">
                <a:latin typeface="+mj-lt"/>
              </a:rPr>
              <a:t>Arduino</a:t>
            </a:r>
            <a:r>
              <a:rPr lang="lt-LT" altLang="en-US" dirty="0" smtClean="0">
                <a:latin typeface="+mj-lt"/>
              </a:rPr>
              <a:t> plokštės 7, 6, 5, 9, 3 ir 8 kontaktų, kad būtų galima rodyti įvairių jutiklių rodmenis. 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endParaRPr lang="lt-LT" altLang="en-US" dirty="0" smtClean="0">
              <a:latin typeface="+mj-lt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altLang="en-US" dirty="0" smtClean="0">
                <a:latin typeface="+mj-lt"/>
              </a:rPr>
              <a:t>Raidės LCD ekrane reiškia: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altLang="en-US" sz="2400" b="1" dirty="0" smtClean="0">
                <a:latin typeface="+mj-lt"/>
              </a:rPr>
              <a:t>T</a:t>
            </a:r>
            <a:r>
              <a:rPr lang="lt-LT" altLang="en-US" sz="2400" dirty="0" smtClean="0">
                <a:latin typeface="+mj-lt"/>
              </a:rPr>
              <a:t> – temperatūra 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altLang="en-US" sz="2400" b="1" dirty="0" smtClean="0">
                <a:latin typeface="+mj-lt"/>
              </a:rPr>
              <a:t>H</a:t>
            </a:r>
            <a:r>
              <a:rPr lang="lt-LT" altLang="en-US" sz="2400" dirty="0" smtClean="0">
                <a:latin typeface="+mj-lt"/>
              </a:rPr>
              <a:t> – oro drėgmė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altLang="en-US" sz="2400" b="1" dirty="0" smtClean="0">
                <a:latin typeface="+mj-lt"/>
              </a:rPr>
              <a:t>M</a:t>
            </a:r>
            <a:r>
              <a:rPr lang="lt-LT" altLang="en-US" sz="2400" dirty="0" smtClean="0">
                <a:latin typeface="+mj-lt"/>
              </a:rPr>
              <a:t> – dirvožemio drėgmė</a:t>
            </a:r>
          </a:p>
          <a:p>
            <a:pPr marL="457200" lvl="1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altLang="en-US" sz="2400" b="1" dirty="0" smtClean="0">
                <a:latin typeface="+mj-lt"/>
              </a:rPr>
              <a:t>L</a:t>
            </a:r>
            <a:r>
              <a:rPr lang="lt-LT" altLang="en-US" sz="2400" dirty="0" smtClean="0">
                <a:latin typeface="+mj-lt"/>
              </a:rPr>
              <a:t> – šiltnamio vidaus apšvietimo intensyvumas</a:t>
            </a:r>
          </a:p>
          <a:p>
            <a:endParaRPr lang="en-US" dirty="0" smtClean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901" y="1839510"/>
            <a:ext cx="4544183" cy="3541712"/>
          </a:xfrm>
        </p:spPr>
      </p:pic>
    </p:spTree>
    <p:extLst>
      <p:ext uri="{BB962C8B-B14F-4D97-AF65-F5344CB8AC3E}">
        <p14:creationId xmlns:p14="http://schemas.microsoft.com/office/powerpoint/2010/main" val="262128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000">
        <p14:ripple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Įrenginiai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 </a:t>
            </a:r>
            <a:r>
              <a:rPr lang="lt-LT" dirty="0" smtClean="0"/>
              <a:t>ventiliatorius</a:t>
            </a:r>
            <a:endParaRPr lang="en-US" dirty="0"/>
          </a:p>
          <a:p>
            <a:r>
              <a:rPr lang="lt-LT" dirty="0" smtClean="0"/>
              <a:t>Šildytuvas</a:t>
            </a:r>
            <a:r>
              <a:rPr lang="en-US" dirty="0" smtClean="0"/>
              <a:t> (</a:t>
            </a:r>
            <a:r>
              <a:rPr lang="lt-LT" dirty="0" smtClean="0"/>
              <a:t>lemputė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1 </a:t>
            </a:r>
            <a:r>
              <a:rPr lang="lt-LT" dirty="0" smtClean="0"/>
              <a:t>ištraukimo ventiliatorius </a:t>
            </a:r>
            <a:endParaRPr lang="en-US" dirty="0"/>
          </a:p>
          <a:p>
            <a:r>
              <a:rPr lang="lt-LT" dirty="0" smtClean="0"/>
              <a:t>Vandens pompa</a:t>
            </a:r>
            <a:endParaRPr lang="en-US" dirty="0"/>
          </a:p>
          <a:p>
            <a:r>
              <a:rPr lang="en-US" dirty="0" err="1" smtClean="0"/>
              <a:t>Fluoresc</a:t>
            </a:r>
            <a:r>
              <a:rPr lang="lt-LT" dirty="0" err="1" smtClean="0"/>
              <a:t>encinė</a:t>
            </a:r>
            <a:r>
              <a:rPr lang="lt-LT" dirty="0" smtClean="0"/>
              <a:t> lemputė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245" y="1009139"/>
            <a:ext cx="6321674" cy="4741255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000">
        <p14:switch dir="r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98600" y="611189"/>
            <a:ext cx="10972800" cy="1139825"/>
          </a:xfrm>
        </p:spPr>
        <p:txBody>
          <a:bodyPr/>
          <a:lstStyle/>
          <a:p>
            <a:r>
              <a:rPr lang="it-IT" b="1" dirty="0">
                <a:solidFill>
                  <a:schemeClr val="bg1"/>
                </a:solidFill>
              </a:rPr>
              <a:t>Tranzistoriai ventiliatorių, ištraukimo ventiliatorių ir relių maitinimui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76632" y="2227006"/>
            <a:ext cx="5619443" cy="5154008"/>
          </a:xfrm>
        </p:spPr>
        <p:txBody>
          <a:bodyPr>
            <a:no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Char char="•"/>
            </a:pPr>
            <a:r>
              <a:rPr lang="lt-LT" altLang="en-US" sz="2000" dirty="0" smtClean="0">
                <a:latin typeface="Arial" panose="020B0604020202020204" pitchFamily="34" charset="0"/>
              </a:rPr>
              <a:t>Maitinimo šaltinis: 5 V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Char char="•"/>
            </a:pPr>
            <a:r>
              <a:rPr lang="lt-LT" altLang="en-US" sz="2000" dirty="0" smtClean="0">
                <a:latin typeface="Arial" panose="020B0604020202020204" pitchFamily="34" charset="0"/>
              </a:rPr>
              <a:t>Rekomenduojama kolektoriaus srovė: 500 </a:t>
            </a:r>
            <a:r>
              <a:rPr lang="lt-LT" altLang="en-US" sz="2000" dirty="0" err="1" smtClean="0">
                <a:latin typeface="Arial" panose="020B0604020202020204" pitchFamily="34" charset="0"/>
              </a:rPr>
              <a:t>mA</a:t>
            </a:r>
            <a:endParaRPr lang="lt-LT" altLang="en-US" sz="2000" dirty="0" smtClean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Char char="•"/>
            </a:pPr>
            <a:r>
              <a:rPr lang="lt-LT" altLang="en-US" sz="2000" dirty="0" smtClean="0">
                <a:latin typeface="Arial" panose="020B0604020202020204" pitchFamily="34" charset="0"/>
              </a:rPr>
              <a:t>Rekomenduojama bazės srovė: 50 </a:t>
            </a:r>
            <a:r>
              <a:rPr lang="lt-LT" altLang="en-US" sz="2000" dirty="0" err="1" smtClean="0">
                <a:latin typeface="Arial" panose="020B0604020202020204" pitchFamily="34" charset="0"/>
              </a:rPr>
              <a:t>mA</a:t>
            </a:r>
            <a:endParaRPr lang="lt-LT" altLang="en-US" sz="2000" dirty="0" smtClean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Char char="•"/>
            </a:pPr>
            <a:r>
              <a:rPr lang="lt-LT" altLang="en-US" sz="2000" dirty="0" smtClean="0">
                <a:latin typeface="Arial" panose="020B0604020202020204" pitchFamily="34" charset="0"/>
              </a:rPr>
              <a:t>Tranzistoriai naudojami kaip jungikliai, tiekiantys 5 V prijungtiems įrenginiams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Char char="•"/>
            </a:pPr>
            <a:r>
              <a:rPr lang="lt-LT" altLang="en-US" sz="2000" dirty="0" smtClean="0">
                <a:latin typeface="Arial" panose="020B0604020202020204" pitchFamily="34" charset="0"/>
              </a:rPr>
              <a:t>Kad grandinė veiktų tinkamai, rekomenduojama naudoti srovę per </a:t>
            </a:r>
            <a:r>
              <a:rPr lang="lt-LT" altLang="en-US" sz="2000" dirty="0" err="1" smtClean="0">
                <a:latin typeface="Arial" panose="020B0604020202020204" pitchFamily="34" charset="0"/>
              </a:rPr>
              <a:t>rezistorių</a:t>
            </a:r>
            <a:r>
              <a:rPr lang="lt-LT" altLang="en-US" sz="2000" dirty="0" smtClean="0">
                <a:latin typeface="Arial" panose="020B0604020202020204" pitchFamily="34" charset="0"/>
              </a:rPr>
              <a:t>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Char char="•"/>
            </a:pPr>
            <a:r>
              <a:rPr lang="lt-LT" altLang="en-US" sz="2000" dirty="0" smtClean="0">
                <a:latin typeface="Arial" panose="020B0604020202020204" pitchFamily="34" charset="0"/>
              </a:rPr>
              <a:t>Norint gauti reikiamą srovės stiprį, pritaikytas Omo dėsnis ir parinkti srovę ribojantys </a:t>
            </a:r>
            <a:r>
              <a:rPr lang="lt-LT" altLang="en-US" sz="2000" dirty="0" err="1" smtClean="0">
                <a:latin typeface="Arial" panose="020B0604020202020204" pitchFamily="34" charset="0"/>
              </a:rPr>
              <a:t>rezistoriai</a:t>
            </a:r>
            <a:r>
              <a:rPr lang="lt-LT" altLang="en-US" sz="2000" dirty="0" smtClean="0">
                <a:latin typeface="Arial" panose="020B0604020202020204" pitchFamily="34" charset="0"/>
              </a:rPr>
              <a:t>: 10 Ω kolektoriui ir 100 Ω bazei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Char char="•"/>
            </a:pPr>
            <a:r>
              <a:rPr lang="lt-LT" altLang="en-US" sz="2000" dirty="0" smtClean="0">
                <a:latin typeface="Arial" panose="020B0604020202020204" pitchFamily="34" charset="0"/>
              </a:rPr>
              <a:t>Šios specifikacijos užtikrina tinkamą grandinės veikimą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301626" y="17463"/>
            <a:ext cx="11036299" cy="4762500"/>
            <a:chOff x="190" y="11"/>
            <a:chExt cx="6952" cy="3000"/>
          </a:xfrm>
        </p:grpSpPr>
        <p:sp>
          <p:nvSpPr>
            <p:cNvPr id="3" name="AutoShape 2"/>
            <p:cNvSpPr>
              <a:spLocks noChangeAspect="1" noChangeArrowheads="1" noTextEdit="1"/>
            </p:cNvSpPr>
            <p:nvPr/>
          </p:nvSpPr>
          <p:spPr bwMode="auto">
            <a:xfrm>
              <a:off x="4181" y="1629"/>
              <a:ext cx="2928" cy="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4" name="Freeform 4"/>
            <p:cNvSpPr>
              <a:spLocks/>
            </p:cNvSpPr>
            <p:nvPr/>
          </p:nvSpPr>
          <p:spPr bwMode="auto">
            <a:xfrm>
              <a:off x="6374" y="2079"/>
              <a:ext cx="439" cy="0"/>
            </a:xfrm>
            <a:custGeom>
              <a:avLst/>
              <a:gdLst>
                <a:gd name="T0" fmla="*/ 0 w 40"/>
                <a:gd name="T1" fmla="*/ 40 w 40"/>
                <a:gd name="T2" fmla="*/ 40 w 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0">
                  <a:moveTo>
                    <a:pt x="0" y="0"/>
                  </a:moveTo>
                  <a:lnTo>
                    <a:pt x="40" y="0"/>
                  </a:lnTo>
                  <a:lnTo>
                    <a:pt x="40" y="0"/>
                  </a:lnTo>
                </a:path>
              </a:pathLst>
            </a:custGeom>
            <a:noFill/>
            <a:ln w="17463">
              <a:solidFill>
                <a:srgbClr val="8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6703" y="1859"/>
              <a:ext cx="329" cy="110"/>
            </a:xfrm>
            <a:prstGeom prst="rect">
              <a:avLst/>
            </a:prstGeom>
            <a:noFill/>
            <a:ln w="17463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703" y="1859"/>
              <a:ext cx="439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DEVICES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6813" y="1969"/>
              <a:ext cx="0" cy="110"/>
            </a:xfrm>
            <a:custGeom>
              <a:avLst/>
              <a:gdLst>
                <a:gd name="T0" fmla="*/ 0 h 10"/>
                <a:gd name="T1" fmla="*/ 10 h 10"/>
                <a:gd name="T2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noFill/>
            <a:ln w="17463">
              <a:solidFill>
                <a:srgbClr val="8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6922" y="1750"/>
              <a:ext cx="0" cy="109"/>
            </a:xfrm>
            <a:custGeom>
              <a:avLst/>
              <a:gdLst>
                <a:gd name="T0" fmla="*/ 0 h 10"/>
                <a:gd name="T1" fmla="*/ 10 h 10"/>
                <a:gd name="T2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noFill/>
            <a:ln w="17463">
              <a:solidFill>
                <a:srgbClr val="8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5716" y="1750"/>
              <a:ext cx="110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6155" y="1750"/>
              <a:ext cx="109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826" y="1750"/>
              <a:ext cx="44" cy="0"/>
            </a:xfrm>
            <a:custGeom>
              <a:avLst/>
              <a:gdLst>
                <a:gd name="T0" fmla="*/ 4 w 4"/>
                <a:gd name="T1" fmla="*/ 0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5979" y="1706"/>
              <a:ext cx="44" cy="88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0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6023" y="1706"/>
              <a:ext cx="44" cy="88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8 h 8"/>
                <a:gd name="T4" fmla="*/ 0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067" y="1706"/>
              <a:ext cx="44" cy="88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0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111" y="1750"/>
              <a:ext cx="22" cy="44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0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5936" y="1706"/>
              <a:ext cx="43" cy="88"/>
            </a:xfrm>
            <a:custGeom>
              <a:avLst/>
              <a:gdLst>
                <a:gd name="T0" fmla="*/ 0 w 4"/>
                <a:gd name="T1" fmla="*/ 8 h 8"/>
                <a:gd name="T2" fmla="*/ 4 w 4"/>
                <a:gd name="T3" fmla="*/ 0 h 8"/>
                <a:gd name="T4" fmla="*/ 4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5892" y="1706"/>
              <a:ext cx="44" cy="88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8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5870" y="1706"/>
              <a:ext cx="22" cy="44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2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144" y="1750"/>
              <a:ext cx="11" cy="0"/>
            </a:xfrm>
            <a:custGeom>
              <a:avLst/>
              <a:gdLst>
                <a:gd name="T0" fmla="*/ 0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6133" y="1750"/>
              <a:ext cx="11" cy="0"/>
            </a:xfrm>
            <a:custGeom>
              <a:avLst/>
              <a:gdLst>
                <a:gd name="T0" fmla="*/ 1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5936" y="1859"/>
              <a:ext cx="395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 Ohm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Freeform 22"/>
            <p:cNvSpPr>
              <a:spLocks/>
            </p:cNvSpPr>
            <p:nvPr/>
          </p:nvSpPr>
          <p:spPr bwMode="auto">
            <a:xfrm>
              <a:off x="5278" y="1750"/>
              <a:ext cx="438" cy="0"/>
            </a:xfrm>
            <a:custGeom>
              <a:avLst/>
              <a:gdLst>
                <a:gd name="T0" fmla="*/ 40 w 40"/>
                <a:gd name="T1" fmla="*/ 0 w 40"/>
                <a:gd name="T2" fmla="*/ 0 w 4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0">
                  <a:moveTo>
                    <a:pt x="4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8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3" name="Line 23"/>
            <p:cNvSpPr>
              <a:spLocks noChangeShapeType="1"/>
            </p:cNvSpPr>
            <p:nvPr/>
          </p:nvSpPr>
          <p:spPr bwMode="auto">
            <a:xfrm flipV="1">
              <a:off x="6374" y="2188"/>
              <a:ext cx="0" cy="11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 rot="16200000">
              <a:off x="6280" y="2105"/>
              <a:ext cx="9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6374" y="2517"/>
              <a:ext cx="0" cy="11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 rot="16200000">
              <a:off x="6280" y="2532"/>
              <a:ext cx="9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Line 27"/>
            <p:cNvSpPr>
              <a:spLocks noChangeShapeType="1"/>
            </p:cNvSpPr>
            <p:nvPr/>
          </p:nvSpPr>
          <p:spPr bwMode="auto">
            <a:xfrm flipH="1">
              <a:off x="6045" y="2408"/>
              <a:ext cx="110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6023" y="2298"/>
              <a:ext cx="99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Freeform 29"/>
            <p:cNvSpPr>
              <a:spLocks/>
            </p:cNvSpPr>
            <p:nvPr/>
          </p:nvSpPr>
          <p:spPr bwMode="auto">
            <a:xfrm>
              <a:off x="6308" y="2463"/>
              <a:ext cx="66" cy="54"/>
            </a:xfrm>
            <a:custGeom>
              <a:avLst/>
              <a:gdLst>
                <a:gd name="T0" fmla="*/ 66 w 66"/>
                <a:gd name="T1" fmla="*/ 54 h 54"/>
                <a:gd name="T2" fmla="*/ 22 w 66"/>
                <a:gd name="T3" fmla="*/ 0 h 54"/>
                <a:gd name="T4" fmla="*/ 0 w 66"/>
                <a:gd name="T5" fmla="*/ 33 h 54"/>
                <a:gd name="T6" fmla="*/ 66 w 66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54">
                  <a:moveTo>
                    <a:pt x="66" y="54"/>
                  </a:moveTo>
                  <a:lnTo>
                    <a:pt x="22" y="0"/>
                  </a:lnTo>
                  <a:lnTo>
                    <a:pt x="0" y="33"/>
                  </a:lnTo>
                  <a:lnTo>
                    <a:pt x="66" y="54"/>
                  </a:lnTo>
                  <a:close/>
                </a:path>
              </a:pathLst>
            </a:custGeom>
            <a:solidFill>
              <a:srgbClr val="0000FF"/>
            </a:solidFill>
            <a:ln w="17463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0" name="Freeform 30"/>
            <p:cNvSpPr>
              <a:spLocks/>
            </p:cNvSpPr>
            <p:nvPr/>
          </p:nvSpPr>
          <p:spPr bwMode="auto">
            <a:xfrm>
              <a:off x="6264" y="2298"/>
              <a:ext cx="110" cy="77"/>
            </a:xfrm>
            <a:custGeom>
              <a:avLst/>
              <a:gdLst>
                <a:gd name="T0" fmla="*/ 10 w 10"/>
                <a:gd name="T1" fmla="*/ 0 h 7"/>
                <a:gd name="T2" fmla="*/ 0 w 10"/>
                <a:gd name="T3" fmla="*/ 7 h 7"/>
                <a:gd name="T4" fmla="*/ 0 w 10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10" y="0"/>
                  </a:moveTo>
                  <a:lnTo>
                    <a:pt x="0" y="7"/>
                  </a:lnTo>
                  <a:lnTo>
                    <a:pt x="0" y="7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31" name="Freeform 31"/>
            <p:cNvSpPr>
              <a:spLocks/>
            </p:cNvSpPr>
            <p:nvPr/>
          </p:nvSpPr>
          <p:spPr bwMode="auto">
            <a:xfrm>
              <a:off x="6264" y="2441"/>
              <a:ext cx="110" cy="76"/>
            </a:xfrm>
            <a:custGeom>
              <a:avLst/>
              <a:gdLst>
                <a:gd name="T0" fmla="*/ 0 w 10"/>
                <a:gd name="T1" fmla="*/ 0 h 7"/>
                <a:gd name="T2" fmla="*/ 10 w 10"/>
                <a:gd name="T3" fmla="*/ 7 h 7"/>
                <a:gd name="T4" fmla="*/ 10 w 10"/>
                <a:gd name="T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10" y="7"/>
                  </a:lnTo>
                  <a:lnTo>
                    <a:pt x="10" y="7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36" name="Freeform 32"/>
            <p:cNvSpPr>
              <a:spLocks/>
            </p:cNvSpPr>
            <p:nvPr/>
          </p:nvSpPr>
          <p:spPr bwMode="auto">
            <a:xfrm>
              <a:off x="6264" y="2298"/>
              <a:ext cx="0" cy="219"/>
            </a:xfrm>
            <a:custGeom>
              <a:avLst/>
              <a:gdLst>
                <a:gd name="T0" fmla="*/ 0 h 20"/>
                <a:gd name="T1" fmla="*/ 20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37" name="Freeform 33"/>
            <p:cNvSpPr>
              <a:spLocks/>
            </p:cNvSpPr>
            <p:nvPr/>
          </p:nvSpPr>
          <p:spPr bwMode="auto">
            <a:xfrm>
              <a:off x="6155" y="2408"/>
              <a:ext cx="109" cy="0"/>
            </a:xfrm>
            <a:custGeom>
              <a:avLst/>
              <a:gdLst>
                <a:gd name="T0" fmla="*/ 0 w 10"/>
                <a:gd name="T1" fmla="*/ 10 w 10"/>
                <a:gd name="T2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40" name="Line 34"/>
            <p:cNvSpPr>
              <a:spLocks noChangeShapeType="1"/>
            </p:cNvSpPr>
            <p:nvPr/>
          </p:nvSpPr>
          <p:spPr bwMode="auto">
            <a:xfrm flipH="1">
              <a:off x="5497" y="2408"/>
              <a:ext cx="110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41" name="Line 35"/>
            <p:cNvSpPr>
              <a:spLocks noChangeShapeType="1"/>
            </p:cNvSpPr>
            <p:nvPr/>
          </p:nvSpPr>
          <p:spPr bwMode="auto">
            <a:xfrm>
              <a:off x="5936" y="2408"/>
              <a:ext cx="109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42" name="Freeform 36"/>
            <p:cNvSpPr>
              <a:spLocks/>
            </p:cNvSpPr>
            <p:nvPr/>
          </p:nvSpPr>
          <p:spPr bwMode="auto">
            <a:xfrm>
              <a:off x="5607" y="2408"/>
              <a:ext cx="43" cy="0"/>
            </a:xfrm>
            <a:custGeom>
              <a:avLst/>
              <a:gdLst>
                <a:gd name="T0" fmla="*/ 4 w 4"/>
                <a:gd name="T1" fmla="*/ 0 w 4"/>
                <a:gd name="T2" fmla="*/ 0 w 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4">
                  <a:moveTo>
                    <a:pt x="4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43" name="Freeform 37"/>
            <p:cNvSpPr>
              <a:spLocks/>
            </p:cNvSpPr>
            <p:nvPr/>
          </p:nvSpPr>
          <p:spPr bwMode="auto">
            <a:xfrm>
              <a:off x="5760" y="2364"/>
              <a:ext cx="44" cy="88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0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45" name="Freeform 38"/>
            <p:cNvSpPr>
              <a:spLocks/>
            </p:cNvSpPr>
            <p:nvPr/>
          </p:nvSpPr>
          <p:spPr bwMode="auto">
            <a:xfrm>
              <a:off x="5804" y="2364"/>
              <a:ext cx="44" cy="88"/>
            </a:xfrm>
            <a:custGeom>
              <a:avLst/>
              <a:gdLst>
                <a:gd name="T0" fmla="*/ 4 w 4"/>
                <a:gd name="T1" fmla="*/ 0 h 8"/>
                <a:gd name="T2" fmla="*/ 0 w 4"/>
                <a:gd name="T3" fmla="*/ 8 h 8"/>
                <a:gd name="T4" fmla="*/ 0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0"/>
                  </a:moveTo>
                  <a:lnTo>
                    <a:pt x="0" y="8"/>
                  </a:lnTo>
                  <a:lnTo>
                    <a:pt x="0" y="8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46" name="Freeform 39"/>
            <p:cNvSpPr>
              <a:spLocks/>
            </p:cNvSpPr>
            <p:nvPr/>
          </p:nvSpPr>
          <p:spPr bwMode="auto">
            <a:xfrm>
              <a:off x="5848" y="2364"/>
              <a:ext cx="44" cy="88"/>
            </a:xfrm>
            <a:custGeom>
              <a:avLst/>
              <a:gdLst>
                <a:gd name="T0" fmla="*/ 4 w 4"/>
                <a:gd name="T1" fmla="*/ 8 h 8"/>
                <a:gd name="T2" fmla="*/ 0 w 4"/>
                <a:gd name="T3" fmla="*/ 0 h 8"/>
                <a:gd name="T4" fmla="*/ 0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4" y="8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47" name="Freeform 40"/>
            <p:cNvSpPr>
              <a:spLocks/>
            </p:cNvSpPr>
            <p:nvPr/>
          </p:nvSpPr>
          <p:spPr bwMode="auto">
            <a:xfrm>
              <a:off x="5892" y="2408"/>
              <a:ext cx="22" cy="44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0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48" name="Freeform 41"/>
            <p:cNvSpPr>
              <a:spLocks/>
            </p:cNvSpPr>
            <p:nvPr/>
          </p:nvSpPr>
          <p:spPr bwMode="auto">
            <a:xfrm>
              <a:off x="5716" y="2364"/>
              <a:ext cx="44" cy="88"/>
            </a:xfrm>
            <a:custGeom>
              <a:avLst/>
              <a:gdLst>
                <a:gd name="T0" fmla="*/ 0 w 4"/>
                <a:gd name="T1" fmla="*/ 8 h 8"/>
                <a:gd name="T2" fmla="*/ 4 w 4"/>
                <a:gd name="T3" fmla="*/ 0 h 8"/>
                <a:gd name="T4" fmla="*/ 4 w 4"/>
                <a:gd name="T5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0" y="8"/>
                  </a:moveTo>
                  <a:lnTo>
                    <a:pt x="4" y="0"/>
                  </a:lnTo>
                  <a:lnTo>
                    <a:pt x="4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49" name="Freeform 42"/>
            <p:cNvSpPr>
              <a:spLocks/>
            </p:cNvSpPr>
            <p:nvPr/>
          </p:nvSpPr>
          <p:spPr bwMode="auto">
            <a:xfrm>
              <a:off x="5672" y="2364"/>
              <a:ext cx="44" cy="88"/>
            </a:xfrm>
            <a:custGeom>
              <a:avLst/>
              <a:gdLst>
                <a:gd name="T0" fmla="*/ 0 w 4"/>
                <a:gd name="T1" fmla="*/ 0 h 8"/>
                <a:gd name="T2" fmla="*/ 4 w 4"/>
                <a:gd name="T3" fmla="*/ 8 h 8"/>
                <a:gd name="T4" fmla="*/ 4 w 4"/>
                <a:gd name="T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8">
                  <a:moveTo>
                    <a:pt x="0" y="0"/>
                  </a:moveTo>
                  <a:lnTo>
                    <a:pt x="4" y="8"/>
                  </a:lnTo>
                  <a:lnTo>
                    <a:pt x="4" y="8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50" name="Freeform 43"/>
            <p:cNvSpPr>
              <a:spLocks/>
            </p:cNvSpPr>
            <p:nvPr/>
          </p:nvSpPr>
          <p:spPr bwMode="auto">
            <a:xfrm>
              <a:off x="5650" y="2364"/>
              <a:ext cx="22" cy="44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2 w 2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51" name="Freeform 44"/>
            <p:cNvSpPr>
              <a:spLocks/>
            </p:cNvSpPr>
            <p:nvPr/>
          </p:nvSpPr>
          <p:spPr bwMode="auto">
            <a:xfrm>
              <a:off x="5925" y="2408"/>
              <a:ext cx="11" cy="0"/>
            </a:xfrm>
            <a:custGeom>
              <a:avLst/>
              <a:gdLst>
                <a:gd name="T0" fmla="*/ 0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52" name="Freeform 45"/>
            <p:cNvSpPr>
              <a:spLocks/>
            </p:cNvSpPr>
            <p:nvPr/>
          </p:nvSpPr>
          <p:spPr bwMode="auto">
            <a:xfrm>
              <a:off x="5914" y="2408"/>
              <a:ext cx="11" cy="0"/>
            </a:xfrm>
            <a:custGeom>
              <a:avLst/>
              <a:gdLst>
                <a:gd name="T0" fmla="*/ 1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53" name="Rectangle 46"/>
            <p:cNvSpPr>
              <a:spLocks noChangeArrowheads="1"/>
            </p:cNvSpPr>
            <p:nvPr/>
          </p:nvSpPr>
          <p:spPr bwMode="auto">
            <a:xfrm>
              <a:off x="5705" y="2528"/>
              <a:ext cx="45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100 Ohm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554" name="Freeform 47"/>
            <p:cNvSpPr>
              <a:spLocks/>
            </p:cNvSpPr>
            <p:nvPr/>
          </p:nvSpPr>
          <p:spPr bwMode="auto">
            <a:xfrm>
              <a:off x="6045" y="2408"/>
              <a:ext cx="219" cy="0"/>
            </a:xfrm>
            <a:custGeom>
              <a:avLst/>
              <a:gdLst>
                <a:gd name="T0" fmla="*/ 20 w 20"/>
                <a:gd name="T1" fmla="*/ 0 w 20"/>
                <a:gd name="T2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8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55" name="Oval 48"/>
            <p:cNvSpPr>
              <a:spLocks noChangeArrowheads="1"/>
            </p:cNvSpPr>
            <p:nvPr/>
          </p:nvSpPr>
          <p:spPr bwMode="auto">
            <a:xfrm>
              <a:off x="6023" y="2386"/>
              <a:ext cx="33" cy="33"/>
            </a:xfrm>
            <a:prstGeom prst="ellipse">
              <a:avLst/>
            </a:prstGeom>
            <a:solidFill>
              <a:srgbClr val="FF00FF"/>
            </a:solidFill>
            <a:ln w="17463">
              <a:solidFill>
                <a:srgbClr val="FF00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56" name="Freeform 49"/>
            <p:cNvSpPr>
              <a:spLocks/>
            </p:cNvSpPr>
            <p:nvPr/>
          </p:nvSpPr>
          <p:spPr bwMode="auto">
            <a:xfrm>
              <a:off x="6264" y="2737"/>
              <a:ext cx="220" cy="0"/>
            </a:xfrm>
            <a:custGeom>
              <a:avLst/>
              <a:gdLst>
                <a:gd name="T0" fmla="*/ 0 w 20"/>
                <a:gd name="T1" fmla="*/ 20 w 20"/>
                <a:gd name="T2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20" y="0"/>
                  </a:lnTo>
                  <a:lnTo>
                    <a:pt x="20" y="0"/>
                  </a:lnTo>
                </a:path>
              </a:pathLst>
            </a:custGeom>
            <a:noFill/>
            <a:ln w="174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57" name="Freeform 50"/>
            <p:cNvSpPr>
              <a:spLocks/>
            </p:cNvSpPr>
            <p:nvPr/>
          </p:nvSpPr>
          <p:spPr bwMode="auto">
            <a:xfrm>
              <a:off x="6297" y="2770"/>
              <a:ext cx="154" cy="0"/>
            </a:xfrm>
            <a:custGeom>
              <a:avLst/>
              <a:gdLst>
                <a:gd name="T0" fmla="*/ 0 w 14"/>
                <a:gd name="T1" fmla="*/ 14 w 14"/>
                <a:gd name="T2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174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58" name="Freeform 51"/>
            <p:cNvSpPr>
              <a:spLocks/>
            </p:cNvSpPr>
            <p:nvPr/>
          </p:nvSpPr>
          <p:spPr bwMode="auto">
            <a:xfrm>
              <a:off x="6330" y="2803"/>
              <a:ext cx="88" cy="0"/>
            </a:xfrm>
            <a:custGeom>
              <a:avLst/>
              <a:gdLst>
                <a:gd name="T0" fmla="*/ 8 w 8"/>
                <a:gd name="T1" fmla="*/ 0 w 8"/>
                <a:gd name="T2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59" name="Freeform 52"/>
            <p:cNvSpPr>
              <a:spLocks/>
            </p:cNvSpPr>
            <p:nvPr/>
          </p:nvSpPr>
          <p:spPr bwMode="auto">
            <a:xfrm>
              <a:off x="6363" y="2836"/>
              <a:ext cx="22" cy="0"/>
            </a:xfrm>
            <a:custGeom>
              <a:avLst/>
              <a:gdLst>
                <a:gd name="T0" fmla="*/ 0 w 2"/>
                <a:gd name="T1" fmla="*/ 2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174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60" name="Rectangle 53"/>
            <p:cNvSpPr>
              <a:spLocks noChangeArrowheads="1"/>
            </p:cNvSpPr>
            <p:nvPr/>
          </p:nvSpPr>
          <p:spPr bwMode="auto">
            <a:xfrm>
              <a:off x="6440" y="2792"/>
              <a:ext cx="12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561" name="Freeform 54"/>
            <p:cNvSpPr>
              <a:spLocks/>
            </p:cNvSpPr>
            <p:nvPr/>
          </p:nvSpPr>
          <p:spPr bwMode="auto">
            <a:xfrm>
              <a:off x="6374" y="2079"/>
              <a:ext cx="0" cy="109"/>
            </a:xfrm>
            <a:custGeom>
              <a:avLst/>
              <a:gdLst>
                <a:gd name="T0" fmla="*/ 10 h 10"/>
                <a:gd name="T1" fmla="*/ 0 h 10"/>
                <a:gd name="T2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8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62" name="Freeform 55"/>
            <p:cNvSpPr>
              <a:spLocks/>
            </p:cNvSpPr>
            <p:nvPr/>
          </p:nvSpPr>
          <p:spPr bwMode="auto">
            <a:xfrm>
              <a:off x="6374" y="2627"/>
              <a:ext cx="0" cy="110"/>
            </a:xfrm>
            <a:custGeom>
              <a:avLst/>
              <a:gdLst>
                <a:gd name="T0" fmla="*/ 0 h 10"/>
                <a:gd name="T1" fmla="*/ 10 h 10"/>
                <a:gd name="T2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noFill/>
            <a:ln w="17463">
              <a:solidFill>
                <a:srgbClr val="8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63" name="Freeform 56"/>
            <p:cNvSpPr>
              <a:spLocks/>
            </p:cNvSpPr>
            <p:nvPr/>
          </p:nvSpPr>
          <p:spPr bwMode="auto">
            <a:xfrm>
              <a:off x="5278" y="2408"/>
              <a:ext cx="219" cy="0"/>
            </a:xfrm>
            <a:custGeom>
              <a:avLst/>
              <a:gdLst>
                <a:gd name="T0" fmla="*/ 20 w 20"/>
                <a:gd name="T1" fmla="*/ 0 w 20"/>
                <a:gd name="T2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8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64" name="Line 57"/>
            <p:cNvSpPr>
              <a:spLocks noChangeShapeType="1"/>
            </p:cNvSpPr>
            <p:nvPr/>
          </p:nvSpPr>
          <p:spPr bwMode="auto">
            <a:xfrm>
              <a:off x="5278" y="1750"/>
              <a:ext cx="0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65" name="Line 58"/>
            <p:cNvSpPr>
              <a:spLocks noChangeShapeType="1"/>
            </p:cNvSpPr>
            <p:nvPr/>
          </p:nvSpPr>
          <p:spPr bwMode="auto">
            <a:xfrm flipH="1">
              <a:off x="4839" y="1750"/>
              <a:ext cx="110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66" name="Freeform 59"/>
            <p:cNvSpPr>
              <a:spLocks/>
            </p:cNvSpPr>
            <p:nvPr/>
          </p:nvSpPr>
          <p:spPr bwMode="auto">
            <a:xfrm>
              <a:off x="5091" y="1695"/>
              <a:ext cx="0" cy="110"/>
            </a:xfrm>
            <a:custGeom>
              <a:avLst/>
              <a:gdLst>
                <a:gd name="T0" fmla="*/ 0 h 10"/>
                <a:gd name="T1" fmla="*/ 10 h 10"/>
                <a:gd name="T2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67" name="Freeform 60"/>
            <p:cNvSpPr>
              <a:spLocks/>
            </p:cNvSpPr>
            <p:nvPr/>
          </p:nvSpPr>
          <p:spPr bwMode="auto">
            <a:xfrm>
              <a:off x="5058" y="1640"/>
              <a:ext cx="0" cy="219"/>
            </a:xfrm>
            <a:custGeom>
              <a:avLst/>
              <a:gdLst>
                <a:gd name="T0" fmla="*/ 20 h 20"/>
                <a:gd name="T1" fmla="*/ 0 h 20"/>
                <a:gd name="T2" fmla="*/ 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2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68" name="Freeform 61"/>
            <p:cNvSpPr>
              <a:spLocks/>
            </p:cNvSpPr>
            <p:nvPr/>
          </p:nvSpPr>
          <p:spPr bwMode="auto">
            <a:xfrm>
              <a:off x="5014" y="1695"/>
              <a:ext cx="0" cy="110"/>
            </a:xfrm>
            <a:custGeom>
              <a:avLst/>
              <a:gdLst>
                <a:gd name="T0" fmla="*/ 0 h 10"/>
                <a:gd name="T1" fmla="*/ 10 h 10"/>
                <a:gd name="T2" fmla="*/ 1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">
                  <a:moveTo>
                    <a:pt x="0" y="0"/>
                  </a:moveTo>
                  <a:lnTo>
                    <a:pt x="0" y="10"/>
                  </a:lnTo>
                  <a:lnTo>
                    <a:pt x="0" y="1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69" name="Freeform 62"/>
            <p:cNvSpPr>
              <a:spLocks/>
            </p:cNvSpPr>
            <p:nvPr/>
          </p:nvSpPr>
          <p:spPr bwMode="auto">
            <a:xfrm>
              <a:off x="5124" y="1750"/>
              <a:ext cx="55" cy="0"/>
            </a:xfrm>
            <a:custGeom>
              <a:avLst/>
              <a:gdLst>
                <a:gd name="T0" fmla="*/ 5 w 5"/>
                <a:gd name="T1" fmla="*/ 0 w 5"/>
                <a:gd name="T2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70" name="Freeform 63"/>
            <p:cNvSpPr>
              <a:spLocks/>
            </p:cNvSpPr>
            <p:nvPr/>
          </p:nvSpPr>
          <p:spPr bwMode="auto">
            <a:xfrm>
              <a:off x="4949" y="1750"/>
              <a:ext cx="65" cy="0"/>
            </a:xfrm>
            <a:custGeom>
              <a:avLst/>
              <a:gdLst>
                <a:gd name="T0" fmla="*/ 0 w 6"/>
                <a:gd name="T1" fmla="*/ 6 w 6"/>
                <a:gd name="T2" fmla="*/ 6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6" y="0"/>
                  </a:lnTo>
                  <a:lnTo>
                    <a:pt x="6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71" name="Freeform 64"/>
            <p:cNvSpPr>
              <a:spLocks/>
            </p:cNvSpPr>
            <p:nvPr/>
          </p:nvSpPr>
          <p:spPr bwMode="auto">
            <a:xfrm>
              <a:off x="5124" y="1640"/>
              <a:ext cx="0" cy="219"/>
            </a:xfrm>
            <a:custGeom>
              <a:avLst/>
              <a:gdLst>
                <a:gd name="T0" fmla="*/ 0 h 20"/>
                <a:gd name="T1" fmla="*/ 20 h 20"/>
                <a:gd name="T2" fmla="*/ 20 h 2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0">
                  <a:moveTo>
                    <a:pt x="0" y="0"/>
                  </a:moveTo>
                  <a:lnTo>
                    <a:pt x="0" y="20"/>
                  </a:lnTo>
                  <a:lnTo>
                    <a:pt x="0" y="2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72" name="Freeform 65"/>
            <p:cNvSpPr>
              <a:spLocks/>
            </p:cNvSpPr>
            <p:nvPr/>
          </p:nvSpPr>
          <p:spPr bwMode="auto">
            <a:xfrm>
              <a:off x="5168" y="1750"/>
              <a:ext cx="110" cy="0"/>
            </a:xfrm>
            <a:custGeom>
              <a:avLst/>
              <a:gdLst>
                <a:gd name="T0" fmla="*/ 0 w 10"/>
                <a:gd name="T1" fmla="*/ 10 w 10"/>
                <a:gd name="T2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">
                  <a:moveTo>
                    <a:pt x="0" y="0"/>
                  </a:moveTo>
                  <a:lnTo>
                    <a:pt x="10" y="0"/>
                  </a:lnTo>
                  <a:lnTo>
                    <a:pt x="10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73" name="Freeform 66"/>
            <p:cNvSpPr>
              <a:spLocks/>
            </p:cNvSpPr>
            <p:nvPr/>
          </p:nvSpPr>
          <p:spPr bwMode="auto">
            <a:xfrm>
              <a:off x="5168" y="1673"/>
              <a:ext cx="22" cy="0"/>
            </a:xfrm>
            <a:custGeom>
              <a:avLst/>
              <a:gdLst>
                <a:gd name="T0" fmla="*/ 2 w 2"/>
                <a:gd name="T1" fmla="*/ 0 w 2"/>
                <a:gd name="T2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74" name="Freeform 67"/>
            <p:cNvSpPr>
              <a:spLocks/>
            </p:cNvSpPr>
            <p:nvPr/>
          </p:nvSpPr>
          <p:spPr bwMode="auto">
            <a:xfrm>
              <a:off x="5179" y="1662"/>
              <a:ext cx="0" cy="22"/>
            </a:xfrm>
            <a:custGeom>
              <a:avLst/>
              <a:gdLst>
                <a:gd name="T0" fmla="*/ 0 h 2"/>
                <a:gd name="T1" fmla="*/ 2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75" name="Freeform 68"/>
            <p:cNvSpPr>
              <a:spLocks/>
            </p:cNvSpPr>
            <p:nvPr/>
          </p:nvSpPr>
          <p:spPr bwMode="auto">
            <a:xfrm>
              <a:off x="4971" y="1662"/>
              <a:ext cx="0" cy="22"/>
            </a:xfrm>
            <a:custGeom>
              <a:avLst/>
              <a:gdLst>
                <a:gd name="T0" fmla="*/ 0 h 2"/>
                <a:gd name="T1" fmla="*/ 2 h 2"/>
                <a:gd name="T2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76" name="Rectangle 69"/>
            <p:cNvSpPr>
              <a:spLocks noChangeArrowheads="1"/>
            </p:cNvSpPr>
            <p:nvPr/>
          </p:nvSpPr>
          <p:spPr bwMode="auto">
            <a:xfrm>
              <a:off x="5047" y="1925"/>
              <a:ext cx="274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5Vdc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577" name="Freeform 70"/>
            <p:cNvSpPr>
              <a:spLocks/>
            </p:cNvSpPr>
            <p:nvPr/>
          </p:nvSpPr>
          <p:spPr bwMode="auto">
            <a:xfrm>
              <a:off x="4510" y="1750"/>
              <a:ext cx="329" cy="0"/>
            </a:xfrm>
            <a:custGeom>
              <a:avLst/>
              <a:gdLst>
                <a:gd name="T0" fmla="*/ 30 w 30"/>
                <a:gd name="T1" fmla="*/ 0 w 30"/>
                <a:gd name="T2" fmla="*/ 0 w 3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30">
                  <a:moveTo>
                    <a:pt x="3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8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78" name="Freeform 71"/>
            <p:cNvSpPr>
              <a:spLocks/>
            </p:cNvSpPr>
            <p:nvPr/>
          </p:nvSpPr>
          <p:spPr bwMode="auto">
            <a:xfrm>
              <a:off x="4400" y="1859"/>
              <a:ext cx="220" cy="0"/>
            </a:xfrm>
            <a:custGeom>
              <a:avLst/>
              <a:gdLst>
                <a:gd name="T0" fmla="*/ 0 w 20"/>
                <a:gd name="T1" fmla="*/ 20 w 20"/>
                <a:gd name="T2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20" y="0"/>
                  </a:lnTo>
                  <a:lnTo>
                    <a:pt x="20" y="0"/>
                  </a:lnTo>
                </a:path>
              </a:pathLst>
            </a:custGeom>
            <a:noFill/>
            <a:ln w="174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79" name="Freeform 72"/>
            <p:cNvSpPr>
              <a:spLocks/>
            </p:cNvSpPr>
            <p:nvPr/>
          </p:nvSpPr>
          <p:spPr bwMode="auto">
            <a:xfrm>
              <a:off x="4433" y="1892"/>
              <a:ext cx="154" cy="0"/>
            </a:xfrm>
            <a:custGeom>
              <a:avLst/>
              <a:gdLst>
                <a:gd name="T0" fmla="*/ 0 w 14"/>
                <a:gd name="T1" fmla="*/ 14 w 14"/>
                <a:gd name="T2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4">
                  <a:moveTo>
                    <a:pt x="0" y="0"/>
                  </a:moveTo>
                  <a:lnTo>
                    <a:pt x="14" y="0"/>
                  </a:lnTo>
                  <a:lnTo>
                    <a:pt x="14" y="0"/>
                  </a:lnTo>
                </a:path>
              </a:pathLst>
            </a:custGeom>
            <a:noFill/>
            <a:ln w="174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80" name="Freeform 73"/>
            <p:cNvSpPr>
              <a:spLocks/>
            </p:cNvSpPr>
            <p:nvPr/>
          </p:nvSpPr>
          <p:spPr bwMode="auto">
            <a:xfrm>
              <a:off x="4466" y="1925"/>
              <a:ext cx="88" cy="0"/>
            </a:xfrm>
            <a:custGeom>
              <a:avLst/>
              <a:gdLst>
                <a:gd name="T0" fmla="*/ 8 w 8"/>
                <a:gd name="T1" fmla="*/ 0 w 8"/>
                <a:gd name="T2" fmla="*/ 0 w 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8">
                  <a:moveTo>
                    <a:pt x="8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81" name="Freeform 74"/>
            <p:cNvSpPr>
              <a:spLocks/>
            </p:cNvSpPr>
            <p:nvPr/>
          </p:nvSpPr>
          <p:spPr bwMode="auto">
            <a:xfrm>
              <a:off x="4499" y="1958"/>
              <a:ext cx="22" cy="0"/>
            </a:xfrm>
            <a:custGeom>
              <a:avLst/>
              <a:gdLst>
                <a:gd name="T0" fmla="*/ 0 w 2"/>
                <a:gd name="T1" fmla="*/ 2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174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82" name="Rectangle 75"/>
            <p:cNvSpPr>
              <a:spLocks noChangeArrowheads="1"/>
            </p:cNvSpPr>
            <p:nvPr/>
          </p:nvSpPr>
          <p:spPr bwMode="auto">
            <a:xfrm>
              <a:off x="4576" y="1914"/>
              <a:ext cx="121" cy="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5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583" name="Freeform 76"/>
            <p:cNvSpPr>
              <a:spLocks/>
            </p:cNvSpPr>
            <p:nvPr/>
          </p:nvSpPr>
          <p:spPr bwMode="auto">
            <a:xfrm>
              <a:off x="4510" y="1750"/>
              <a:ext cx="0" cy="109"/>
            </a:xfrm>
            <a:custGeom>
              <a:avLst/>
              <a:gdLst>
                <a:gd name="T0" fmla="*/ 10 h 10"/>
                <a:gd name="T1" fmla="*/ 0 h 10"/>
                <a:gd name="T2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8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84" name="Line 77"/>
            <p:cNvSpPr>
              <a:spLocks noChangeShapeType="1"/>
            </p:cNvSpPr>
            <p:nvPr/>
          </p:nvSpPr>
          <p:spPr bwMode="auto">
            <a:xfrm flipH="1">
              <a:off x="4949" y="2408"/>
              <a:ext cx="109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85" name="Line 78"/>
            <p:cNvSpPr>
              <a:spLocks noChangeShapeType="1"/>
            </p:cNvSpPr>
            <p:nvPr/>
          </p:nvSpPr>
          <p:spPr bwMode="auto">
            <a:xfrm>
              <a:off x="5168" y="2408"/>
              <a:ext cx="110" cy="0"/>
            </a:xfrm>
            <a:prstGeom prst="line">
              <a:avLst/>
            </a:prstGeom>
            <a:noFill/>
            <a:ln w="174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86" name="Freeform 79"/>
            <p:cNvSpPr>
              <a:spLocks/>
            </p:cNvSpPr>
            <p:nvPr/>
          </p:nvSpPr>
          <p:spPr bwMode="auto">
            <a:xfrm>
              <a:off x="5080" y="2353"/>
              <a:ext cx="88" cy="110"/>
            </a:xfrm>
            <a:custGeom>
              <a:avLst/>
              <a:gdLst>
                <a:gd name="T0" fmla="*/ 0 w 88"/>
                <a:gd name="T1" fmla="*/ 110 h 110"/>
                <a:gd name="T2" fmla="*/ 0 w 88"/>
                <a:gd name="T3" fmla="*/ 0 h 110"/>
                <a:gd name="T4" fmla="*/ 88 w 88"/>
                <a:gd name="T5" fmla="*/ 55 h 110"/>
                <a:gd name="T6" fmla="*/ 0 w 88"/>
                <a:gd name="T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8" h="110">
                  <a:moveTo>
                    <a:pt x="0" y="110"/>
                  </a:moveTo>
                  <a:lnTo>
                    <a:pt x="0" y="0"/>
                  </a:lnTo>
                  <a:lnTo>
                    <a:pt x="88" y="55"/>
                  </a:lnTo>
                  <a:lnTo>
                    <a:pt x="0" y="11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87" name="Freeform 80"/>
            <p:cNvSpPr>
              <a:spLocks/>
            </p:cNvSpPr>
            <p:nvPr/>
          </p:nvSpPr>
          <p:spPr bwMode="auto">
            <a:xfrm>
              <a:off x="5058" y="2408"/>
              <a:ext cx="22" cy="0"/>
            </a:xfrm>
            <a:custGeom>
              <a:avLst/>
              <a:gdLst>
                <a:gd name="T0" fmla="*/ 0 w 2"/>
                <a:gd name="T1" fmla="*/ 2 w 2"/>
                <a:gd name="T2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88" name="Freeform 81"/>
            <p:cNvSpPr>
              <a:spLocks/>
            </p:cNvSpPr>
            <p:nvPr/>
          </p:nvSpPr>
          <p:spPr bwMode="auto">
            <a:xfrm>
              <a:off x="5168" y="2353"/>
              <a:ext cx="0" cy="110"/>
            </a:xfrm>
            <a:custGeom>
              <a:avLst/>
              <a:gdLst>
                <a:gd name="T0" fmla="*/ 10 h 10"/>
                <a:gd name="T1" fmla="*/ 0 h 10"/>
                <a:gd name="T2" fmla="*/ 0 h 10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</a:cxnLst>
              <a:rect l="0" t="0" r="r" b="b"/>
              <a:pathLst>
                <a:path h="10">
                  <a:moveTo>
                    <a:pt x="0" y="1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89" name="Rectangle 82"/>
            <p:cNvSpPr>
              <a:spLocks noChangeArrowheads="1"/>
            </p:cNvSpPr>
            <p:nvPr/>
          </p:nvSpPr>
          <p:spPr bwMode="auto">
            <a:xfrm>
              <a:off x="4949" y="2188"/>
              <a:ext cx="1020" cy="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80"/>
                  </a:solidFill>
                  <a:effectLst/>
                  <a:latin typeface="Arial" panose="020B0604020202020204" pitchFamily="34" charset="0"/>
                </a:rPr>
                <a:t>ZENER DIODE (5.6V)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590" name="Freeform 83"/>
            <p:cNvSpPr>
              <a:spLocks/>
            </p:cNvSpPr>
            <p:nvPr/>
          </p:nvSpPr>
          <p:spPr bwMode="auto">
            <a:xfrm>
              <a:off x="4729" y="2408"/>
              <a:ext cx="220" cy="0"/>
            </a:xfrm>
            <a:custGeom>
              <a:avLst/>
              <a:gdLst>
                <a:gd name="T0" fmla="*/ 20 w 20"/>
                <a:gd name="T1" fmla="*/ 0 w 20"/>
                <a:gd name="T2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8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  <p:sp>
          <p:nvSpPr>
            <p:cNvPr id="65591" name="Rectangle 84"/>
            <p:cNvSpPr>
              <a:spLocks noChangeArrowheads="1"/>
            </p:cNvSpPr>
            <p:nvPr/>
          </p:nvSpPr>
          <p:spPr bwMode="auto">
            <a:xfrm>
              <a:off x="4181" y="2298"/>
              <a:ext cx="820" cy="1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ARDUINO</a:t>
              </a:r>
              <a:r>
                <a:rPr kumimoji="0" lang="en-US" sz="1200" b="0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 </a:t>
              </a: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ourier New" panose="02070309020205020404" pitchFamily="49" charset="0"/>
                </a:rPr>
                <a:t>OUTPUT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592" name="Freeform 85"/>
            <p:cNvSpPr>
              <a:spLocks/>
            </p:cNvSpPr>
            <p:nvPr/>
          </p:nvSpPr>
          <p:spPr bwMode="auto">
            <a:xfrm>
              <a:off x="190" y="11"/>
              <a:ext cx="60" cy="0"/>
            </a:xfrm>
            <a:custGeom>
              <a:avLst/>
              <a:gdLst>
                <a:gd name="T0" fmla="*/ 60 w 60"/>
                <a:gd name="T1" fmla="*/ 0 w 60"/>
                <a:gd name="T2" fmla="*/ 0 w 6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60">
                  <a:moveTo>
                    <a:pt x="60" y="0"/>
                  </a:move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17463">
              <a:solidFill>
                <a:srgbClr val="80004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0">
        <p:dissolve/>
        <p:sndAc>
          <p:stSnd>
            <p:snd r:embed="rId2" name="arrow.wav"/>
          </p:stSnd>
        </p:sndAc>
      </p:transition>
    </mc:Choice>
    <mc:Fallback xmlns="">
      <p:transition spd="slow" advTm="5000">
        <p:dissolv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4000" b="1" dirty="0">
                <a:solidFill>
                  <a:schemeClr val="bg1"/>
                </a:solidFill>
              </a:rPr>
              <a:t>Relė naudojama įjungti / išjungti </a:t>
            </a:r>
            <a:r>
              <a:rPr lang="lt-LT" sz="4000" b="1" dirty="0" err="1">
                <a:solidFill>
                  <a:schemeClr val="bg1"/>
                </a:solidFill>
              </a:rPr>
              <a:t>fluorescencinę</a:t>
            </a:r>
            <a:r>
              <a:rPr lang="lt-LT" sz="4000" b="1" dirty="0">
                <a:solidFill>
                  <a:schemeClr val="bg1"/>
                </a:solidFill>
              </a:rPr>
              <a:t> lemputę, vandens siurblį ir </a:t>
            </a:r>
            <a:r>
              <a:rPr lang="lt-LT" sz="4000" b="1" dirty="0" smtClean="0">
                <a:solidFill>
                  <a:schemeClr val="bg1"/>
                </a:solidFill>
              </a:rPr>
              <a:t>ventiliatorius</a:t>
            </a:r>
            <a:endParaRPr lang="en-US" sz="3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141413" y="2249486"/>
            <a:ext cx="5053326" cy="4608513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Char char="•"/>
            </a:pPr>
            <a:r>
              <a:rPr lang="lt-LT" altLang="en-US" sz="2000" dirty="0" smtClean="0">
                <a:latin typeface="Arial" panose="020B0604020202020204" pitchFamily="34" charset="0"/>
              </a:rPr>
              <a:t>Nuolatinė įtampa (DC): 5 V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Char char="•"/>
            </a:pPr>
            <a:r>
              <a:rPr lang="lt-LT" altLang="en-US" sz="2000" dirty="0" smtClean="0">
                <a:latin typeface="Arial" panose="020B0604020202020204" pitchFamily="34" charset="0"/>
              </a:rPr>
              <a:t>Nuolatinė srovė (DC): 500 </a:t>
            </a:r>
            <a:r>
              <a:rPr lang="lt-LT" altLang="en-US" sz="2000" dirty="0" err="1" smtClean="0">
                <a:latin typeface="Arial" panose="020B0604020202020204" pitchFamily="34" charset="0"/>
              </a:rPr>
              <a:t>mA</a:t>
            </a:r>
            <a:endParaRPr lang="lt-LT" altLang="en-US" sz="2000" dirty="0" smtClean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Char char="•"/>
            </a:pPr>
            <a:r>
              <a:rPr lang="lt-LT" altLang="en-US" sz="2000" dirty="0" smtClean="0">
                <a:latin typeface="Arial" panose="020B0604020202020204" pitchFamily="34" charset="0"/>
              </a:rPr>
              <a:t>Relė leidžia tekėti kintamajai srovei (AC), veikdama kaip jungiklis, valdomas nuolatinės srovės.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Char char="•"/>
            </a:pPr>
            <a:r>
              <a:rPr lang="lt-LT" altLang="en-US" sz="2000" dirty="0" smtClean="0">
                <a:latin typeface="Arial" panose="020B0604020202020204" pitchFamily="34" charset="0"/>
              </a:rPr>
              <a:t>Kai DC srovė neteka, relė leidžia AC srovei pratekėti.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Char char="•"/>
            </a:pPr>
            <a:r>
              <a:rPr lang="lt-LT" altLang="en-US" sz="2000" dirty="0" smtClean="0">
                <a:latin typeface="Arial" panose="020B0604020202020204" pitchFamily="34" charset="0"/>
              </a:rPr>
              <a:t>Kai teka DC srovė, relė perjungia jungiklį į įžeminimą, todėl AC srovės grandinė atsijungia (atvira grandinė).</a:t>
            </a:r>
          </a:p>
          <a:p>
            <a:pPr>
              <a:lnSpc>
                <a:spcPct val="80000"/>
              </a:lnSpc>
            </a:pPr>
            <a:endParaRPr lang="en-US" sz="2000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4412" y="2322442"/>
            <a:ext cx="5934075" cy="320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-184666"/>
            <a:ext cx="2648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fracture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600" y="0"/>
            <a:ext cx="9905998" cy="914400"/>
          </a:xfrm>
        </p:spPr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Grandinės diagrama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67" y="785612"/>
            <a:ext cx="10566400" cy="5943600"/>
          </a:xfrm>
        </p:spPr>
      </p:pic>
    </p:spTree>
    <p:extLst>
      <p:ext uri="{BB962C8B-B14F-4D97-AF65-F5344CB8AC3E}">
        <p14:creationId xmlns:p14="http://schemas.microsoft.com/office/powerpoint/2010/main" val="96631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000">
        <p14:flash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84305" flipV="1">
            <a:off x="4175403" y="31152"/>
            <a:ext cx="4113352" cy="308501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571085" flipV="1">
            <a:off x="665742" y="2913082"/>
            <a:ext cx="6396207" cy="36187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07505" flipV="1">
            <a:off x="6972864" y="1176374"/>
            <a:ext cx="4736401" cy="52999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79256" flipV="1">
            <a:off x="552938" y="601771"/>
            <a:ext cx="3736948" cy="249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2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7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264" y="-231487"/>
            <a:ext cx="9905998" cy="1478570"/>
          </a:xfrm>
        </p:spPr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Maitinimo šaltinis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230" y="841055"/>
            <a:ext cx="7392473" cy="5736141"/>
          </a:xfrm>
        </p:spPr>
      </p:pic>
    </p:spTree>
    <p:extLst>
      <p:ext uri="{BB962C8B-B14F-4D97-AF65-F5344CB8AC3E}">
        <p14:creationId xmlns:p14="http://schemas.microsoft.com/office/powerpoint/2010/main" val="815623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crush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4444" y="2447318"/>
            <a:ext cx="9905998" cy="1478570"/>
          </a:xfrm>
        </p:spPr>
        <p:txBody>
          <a:bodyPr>
            <a:normAutofit/>
          </a:bodyPr>
          <a:lstStyle/>
          <a:p>
            <a:r>
              <a:rPr lang="en-IN" sz="4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lt-LT" sz="4800" b="1" dirty="0" smtClean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programinė įranga</a:t>
            </a:r>
            <a:endParaRPr lang="en-IN" sz="4800" b="1" dirty="0">
              <a:solidFill>
                <a:schemeClr val="tx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35652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5000">
        <p15:prstTrans prst="wind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 </a:t>
            </a:r>
            <a:r>
              <a:rPr lang="e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 1.0.1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708573"/>
            <a:ext cx="4696418" cy="5098243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altLang="en-US" dirty="0" err="1" smtClean="0">
                <a:latin typeface="+mj-lt"/>
              </a:rPr>
              <a:t>Arduino</a:t>
            </a:r>
            <a:r>
              <a:rPr lang="lt-LT" altLang="en-US" dirty="0" smtClean="0">
                <a:latin typeface="+mj-lt"/>
              </a:rPr>
              <a:t> integruota programavimo aplinka (IDE) – tai </a:t>
            </a:r>
            <a:r>
              <a:rPr lang="lt-LT" altLang="en-US" dirty="0" err="1" smtClean="0">
                <a:latin typeface="+mj-lt"/>
              </a:rPr>
              <a:t>daugiaplatformė</a:t>
            </a:r>
            <a:r>
              <a:rPr lang="lt-LT" altLang="en-US" dirty="0" smtClean="0">
                <a:latin typeface="+mj-lt"/>
              </a:rPr>
              <a:t> programa, parašyta Java kalba, sukurta remiantis „</a:t>
            </a:r>
            <a:r>
              <a:rPr lang="lt-LT" altLang="en-US" dirty="0" err="1" smtClean="0">
                <a:latin typeface="+mj-lt"/>
              </a:rPr>
              <a:t>Processing</a:t>
            </a:r>
            <a:r>
              <a:rPr lang="lt-LT" altLang="en-US" dirty="0" smtClean="0">
                <a:latin typeface="+mj-lt"/>
              </a:rPr>
              <a:t>“ programavimo kalbos ir „</a:t>
            </a:r>
            <a:r>
              <a:rPr lang="lt-LT" altLang="en-US" dirty="0" err="1" smtClean="0">
                <a:latin typeface="+mj-lt"/>
              </a:rPr>
              <a:t>Wiring</a:t>
            </a:r>
            <a:r>
              <a:rPr lang="lt-LT" altLang="en-US" dirty="0" smtClean="0">
                <a:latin typeface="+mj-lt"/>
              </a:rPr>
              <a:t>“ projektų IDE.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altLang="en-US" dirty="0" smtClean="0">
                <a:latin typeface="+mj-lt"/>
              </a:rPr>
              <a:t>Programa arba kodas, parašytas </a:t>
            </a:r>
            <a:r>
              <a:rPr lang="lt-LT" altLang="en-US" dirty="0" err="1" smtClean="0">
                <a:latin typeface="+mj-lt"/>
              </a:rPr>
              <a:t>Arduino</a:t>
            </a:r>
            <a:r>
              <a:rPr lang="lt-LT" altLang="en-US" dirty="0" smtClean="0">
                <a:latin typeface="+mj-lt"/>
              </a:rPr>
              <a:t>, vadinamas „eskizu“ (angl. </a:t>
            </a:r>
            <a:r>
              <a:rPr lang="lt-LT" altLang="en-US" i="1" dirty="0" err="1" smtClean="0">
                <a:latin typeface="+mj-lt"/>
              </a:rPr>
              <a:t>sketch</a:t>
            </a:r>
            <a:r>
              <a:rPr lang="lt-LT" altLang="en-US" dirty="0" smtClean="0">
                <a:latin typeface="+mj-lt"/>
              </a:rPr>
              <a:t>).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altLang="en-US" dirty="0" err="1" smtClean="0">
                <a:latin typeface="+mj-lt"/>
              </a:rPr>
              <a:t>Arduino</a:t>
            </a:r>
            <a:r>
              <a:rPr lang="lt-LT" altLang="en-US" dirty="0" smtClean="0">
                <a:latin typeface="+mj-lt"/>
              </a:rPr>
              <a:t> IDE naudoja GNU įrankių rinkinį ir AVR </a:t>
            </a:r>
            <a:r>
              <a:rPr lang="lt-LT" altLang="en-US" dirty="0" err="1" smtClean="0">
                <a:latin typeface="+mj-lt"/>
              </a:rPr>
              <a:t>Libc</a:t>
            </a:r>
            <a:r>
              <a:rPr lang="lt-LT" altLang="en-US" dirty="0" smtClean="0">
                <a:latin typeface="+mj-lt"/>
              </a:rPr>
              <a:t> biblioteką programų kompiliavimui, o „</a:t>
            </a:r>
            <a:r>
              <a:rPr lang="lt-LT" altLang="en-US" dirty="0" err="1" smtClean="0">
                <a:latin typeface="+mj-lt"/>
              </a:rPr>
              <a:t>avrdude</a:t>
            </a:r>
            <a:r>
              <a:rPr lang="lt-LT" altLang="en-US" dirty="0" smtClean="0">
                <a:latin typeface="+mj-lt"/>
              </a:rPr>
              <a:t>“ – programų įkėlimui į plokštę.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IN" sz="1800" dirty="0"/>
          </a:p>
        </p:txBody>
      </p:sp>
      <p:pic>
        <p:nvPicPr>
          <p:cNvPr id="38914" name="Picture 2" descr="Arduino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040" y="488054"/>
            <a:ext cx="6411686" cy="631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40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84666"/>
            <a:ext cx="9905998" cy="1478570"/>
          </a:xfrm>
        </p:spPr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Jutiklių išvestis</a:t>
            </a:r>
            <a:r>
              <a:rPr lang="en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IN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52551"/>
            <a:ext cx="9905999" cy="507253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400" b="1" u="sng" dirty="0" err="1" smtClean="0">
                <a:solidFill>
                  <a:schemeClr val="bg1"/>
                </a:solidFill>
              </a:rPr>
              <a:t>Temperat</a:t>
            </a:r>
            <a:r>
              <a:rPr lang="lt-LT" sz="3400" b="1" u="sng" dirty="0" err="1" smtClean="0">
                <a:solidFill>
                  <a:schemeClr val="bg1"/>
                </a:solidFill>
              </a:rPr>
              <a:t>ūros</a:t>
            </a:r>
            <a:r>
              <a:rPr lang="en-US" sz="3400" b="1" u="sng" dirty="0" smtClean="0">
                <a:solidFill>
                  <a:schemeClr val="bg1"/>
                </a:solidFill>
              </a:rPr>
              <a:t> </a:t>
            </a:r>
            <a:r>
              <a:rPr lang="lt-LT" sz="3400" b="1" u="sng" dirty="0" smtClean="0">
                <a:solidFill>
                  <a:schemeClr val="bg1"/>
                </a:solidFill>
              </a:rPr>
              <a:t>jutiklis</a:t>
            </a:r>
            <a:r>
              <a:rPr lang="en-US" sz="3400" b="1" u="sng" dirty="0" smtClean="0">
                <a:solidFill>
                  <a:schemeClr val="bg1"/>
                </a:solidFill>
              </a:rPr>
              <a:t>:</a:t>
            </a:r>
            <a:r>
              <a:rPr lang="en-US" sz="3400" b="1" dirty="0" smtClean="0">
                <a:solidFill>
                  <a:schemeClr val="bg1"/>
                </a:solidFill>
              </a:rPr>
              <a:t> </a:t>
            </a:r>
            <a:endParaRPr lang="lt-LT" sz="3400" b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N" sz="3400" b="1" dirty="0">
              <a:solidFill>
                <a:schemeClr val="bg1"/>
              </a:solidFill>
            </a:endParaRPr>
          </a:p>
          <a:p>
            <a:pPr marL="0" lvl="0" indent="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sz="2900" b="1" dirty="0">
                <a:latin typeface="+mj-lt"/>
              </a:rPr>
              <a:t> </a:t>
            </a:r>
            <a:r>
              <a:rPr lang="lt-LT" altLang="en-US" sz="3200" dirty="0" smtClean="0">
                <a:latin typeface="+mj-lt"/>
              </a:rPr>
              <a:t>Jei temperatūra viršija nustatytą ribą, ventiliatorius automatiškai įsijungs kaip aušintuvas temperatūrai sumažinti.</a:t>
            </a:r>
          </a:p>
          <a:p>
            <a:pPr marL="0" lvl="0" indent="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altLang="en-US" sz="3200" dirty="0" smtClean="0">
                <a:latin typeface="+mj-lt"/>
              </a:rPr>
              <a:t>Kai temperatūra pasieks norimą lygį, ventiliatorius automatiškai išsijungs naudodamas relę.</a:t>
            </a:r>
          </a:p>
          <a:p>
            <a:pPr marL="0" lvl="0" indent="0"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altLang="en-US" sz="3200" dirty="0" smtClean="0">
                <a:latin typeface="+mj-lt"/>
              </a:rPr>
              <a:t>Jei temperatūra nukris žemiau optimalaus lygio, įsijungs lemputė, veikianti kaip šildytuvas, kad temperatūra grįžtų į pageidaujamą ribą.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lvl="0" indent="0">
              <a:buNone/>
            </a:pPr>
            <a:endParaRPr lang="en-IN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sz="3400" b="1" u="sng" dirty="0" smtClean="0">
                <a:solidFill>
                  <a:schemeClr val="bg1"/>
                </a:solidFill>
              </a:rPr>
              <a:t>Šviesos jutiklis</a:t>
            </a:r>
            <a:r>
              <a:rPr lang="en-US" sz="3400" b="1" u="sng" dirty="0" smtClean="0">
                <a:solidFill>
                  <a:schemeClr val="bg1"/>
                </a:solidFill>
              </a:rPr>
              <a:t>:</a:t>
            </a:r>
            <a:endParaRPr lang="lt-LT" sz="3400" b="1" u="sng" dirty="0" smtClean="0">
              <a:solidFill>
                <a:schemeClr val="bg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lt-LT" sz="3400" b="1" u="sng" dirty="0" smtClean="0">
              <a:solidFill>
                <a:schemeClr val="bg1"/>
              </a:solidFill>
            </a:endParaRP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altLang="en-US" sz="3200" dirty="0" smtClean="0">
                <a:latin typeface="+mj-lt"/>
              </a:rPr>
              <a:t>Šviesos jutiklis fiksuoja šviesos kiekį ir nustato optimalią šviesą šiltnamio augalams.</a:t>
            </a: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altLang="en-US" sz="3200" dirty="0" smtClean="0">
                <a:latin typeface="+mj-lt"/>
              </a:rPr>
              <a:t>Jei šviesos nepakanka, dirbtinė šviesa automatiškai įsijungia, valdoma šviesos jutiklio ir relės pagalba.</a:t>
            </a:r>
          </a:p>
          <a:p>
            <a:pPr marL="0" lvl="0" indent="0"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lt-LT" altLang="en-US" sz="3200" dirty="0" smtClean="0">
                <a:latin typeface="+mj-lt"/>
              </a:rPr>
              <a:t>Kai saulės šviesos pakanka, dirbtinė šviesa automatiškai išsijungia.</a:t>
            </a:r>
            <a:endParaRPr lang="en-IN" sz="3200" b="1" dirty="0">
              <a:solidFill>
                <a:schemeClr val="bg1"/>
              </a:solidFill>
              <a:latin typeface="+mj-lt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3805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5000">
        <p14:glitter pattern="hexagon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750626"/>
            <a:ext cx="9905999" cy="5759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b="1" u="sng" dirty="0" smtClean="0">
                <a:solidFill>
                  <a:schemeClr val="bg1"/>
                </a:solidFill>
              </a:rPr>
              <a:t>Dirvožemio drėgmės jutiklis</a:t>
            </a:r>
            <a:r>
              <a:rPr lang="en-US" b="1" u="sng" dirty="0" smtClean="0">
                <a:solidFill>
                  <a:schemeClr val="bg1"/>
                </a:solidFill>
              </a:rPr>
              <a:t>:</a:t>
            </a:r>
            <a:endParaRPr lang="lt-LT" b="1" u="sng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IN" b="1" dirty="0">
              <a:solidFill>
                <a:schemeClr val="bg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Char char="•"/>
            </a:pPr>
            <a:r>
              <a:rPr lang="en-US" b="1" dirty="0"/>
              <a:t> </a:t>
            </a:r>
            <a:r>
              <a:rPr lang="lt-LT" altLang="en-US" dirty="0" smtClean="0">
                <a:latin typeface="+mj-lt"/>
              </a:rPr>
              <a:t>Dirvožemio drėgmės jutiklis tikrina, kiek vandens yra dirvožemyje.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Char char="•"/>
            </a:pPr>
            <a:r>
              <a:rPr lang="lt-LT" altLang="en-US" dirty="0" smtClean="0">
                <a:latin typeface="+mj-lt"/>
              </a:rPr>
              <a:t>Jei drėgmės trūksta, jutiklis siunčia signalą vandens siurbliui, kuris pradeda siurbti vandenį iš talpos ir tiekia jį į dirvą.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Tx/>
              <a:buFontTx/>
              <a:buChar char="•"/>
            </a:pPr>
            <a:r>
              <a:rPr lang="lt-LT" altLang="en-US" dirty="0" smtClean="0">
                <a:latin typeface="+mj-lt"/>
              </a:rPr>
              <a:t>Kai pasiekiamas nustatytas drėgmės lygis, siurblys automatiškai išsijungia.</a:t>
            </a:r>
          </a:p>
          <a:p>
            <a:pPr marL="0" lvl="0" indent="0">
              <a:spcBef>
                <a:spcPts val="0"/>
              </a:spcBef>
              <a:spcAft>
                <a:spcPts val="600"/>
              </a:spcAft>
              <a:buNone/>
            </a:pPr>
            <a:endParaRPr lang="lt-LT" dirty="0" smtClean="0"/>
          </a:p>
          <a:p>
            <a:pPr marL="0" indent="0">
              <a:buNone/>
            </a:pPr>
            <a:r>
              <a:rPr lang="lt-LT" b="1" u="sng" dirty="0" smtClean="0">
                <a:solidFill>
                  <a:schemeClr val="bg1"/>
                </a:solidFill>
              </a:rPr>
              <a:t>Oro drėgmės jutiklis:</a:t>
            </a:r>
          </a:p>
          <a:p>
            <a:pPr marL="0" indent="0">
              <a:buNone/>
            </a:pPr>
            <a:endParaRPr lang="lt-LT" b="1" u="sng" dirty="0" smtClean="0">
              <a:solidFill>
                <a:schemeClr val="bg1"/>
              </a:solidFill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Char char="•"/>
            </a:pPr>
            <a:r>
              <a:rPr lang="lt-LT" altLang="en-US" dirty="0" smtClean="0">
                <a:latin typeface="+mj-lt"/>
              </a:rPr>
              <a:t>Drėgmės jutiklis naudojamas oro drėgmei šiltnamyje matuoti.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SzTx/>
              <a:buFontTx/>
              <a:buChar char="•"/>
            </a:pPr>
            <a:r>
              <a:rPr lang="lt-LT" altLang="en-US" dirty="0" smtClean="0">
                <a:latin typeface="+mj-lt"/>
              </a:rPr>
              <a:t>Jei drėgmė viršija nustatytą ribą, relės pagalba įjungiamas ventiliatorius, kuris išvaro drėgną orą iš šiltnamio ir palaiko augalams tinkamą aplinką.</a:t>
            </a:r>
          </a:p>
          <a:p>
            <a:pPr marL="0" indent="0">
              <a:buNone/>
            </a:pPr>
            <a:endParaRPr lang="en-IN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555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960" y="-141668"/>
            <a:ext cx="9905998" cy="1478570"/>
          </a:xfrm>
        </p:spPr>
        <p:txBody>
          <a:bodyPr/>
          <a:lstStyle/>
          <a:p>
            <a:r>
              <a:rPr lang="lt-LT" b="1" dirty="0">
                <a:solidFill>
                  <a:schemeClr val="bg1"/>
                </a:solidFill>
              </a:rPr>
              <a:t>Momentiniai jutiklių duomenys rodomi interneto </a:t>
            </a:r>
            <a:r>
              <a:rPr lang="lt-LT" b="1" dirty="0" smtClean="0">
                <a:solidFill>
                  <a:schemeClr val="bg1"/>
                </a:solidFill>
              </a:rPr>
              <a:t>svetainėje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91674" y="1204174"/>
            <a:ext cx="10094374" cy="5653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942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conveyor dir="l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7627" y="2382924"/>
            <a:ext cx="9905998" cy="1478570"/>
          </a:xfrm>
        </p:spPr>
        <p:txBody>
          <a:bodyPr>
            <a:normAutofit/>
          </a:bodyPr>
          <a:lstStyle/>
          <a:p>
            <a:r>
              <a:rPr lang="en-I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t-LT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galerija</a:t>
            </a:r>
            <a:endParaRPr lang="en-IN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7875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5000">
        <p15:prstTrans prst="pageCurlDouble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98" y="859288"/>
            <a:ext cx="5097272" cy="5849187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12" y="859289"/>
            <a:ext cx="4876288" cy="584918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4812" y="136976"/>
            <a:ext cx="11046676" cy="963083"/>
          </a:xfrm>
        </p:spPr>
        <p:txBody>
          <a:bodyPr>
            <a:normAutofit/>
          </a:bodyPr>
          <a:lstStyle/>
          <a:p>
            <a:r>
              <a:rPr lang="lt-L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Vaizdas iš priekio              Vaizdas iš galo</a:t>
            </a:r>
            <a:endParaRPr lang="en-I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4545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5000">
        <p14:vortex dir="r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75" y="399577"/>
            <a:ext cx="10884588" cy="1478570"/>
          </a:xfrm>
        </p:spPr>
        <p:txBody>
          <a:bodyPr>
            <a:normAutofit/>
          </a:bodyPr>
          <a:lstStyle/>
          <a:p>
            <a:r>
              <a:rPr lang="lt-L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Vaizdas iš vidaus</a:t>
            </a:r>
            <a:r>
              <a:rPr lang="en-IN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lt-LT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vaizdas iš viršaus</a:t>
            </a:r>
            <a:endParaRPr lang="en-IN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61" y="1715026"/>
            <a:ext cx="5506433" cy="426077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816968" y="1193802"/>
            <a:ext cx="4260771" cy="5303218"/>
          </a:xfrm>
        </p:spPr>
      </p:pic>
    </p:spTree>
    <p:extLst>
      <p:ext uri="{BB962C8B-B14F-4D97-AF65-F5344CB8AC3E}">
        <p14:creationId xmlns:p14="http://schemas.microsoft.com/office/powerpoint/2010/main" val="108179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gallery dir="l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141667"/>
            <a:ext cx="9905998" cy="1478570"/>
          </a:xfrm>
        </p:spPr>
        <p:txBody>
          <a:bodyPr/>
          <a:lstStyle/>
          <a:p>
            <a:r>
              <a:rPr lang="lt-LT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Automatizuotas (išmanusis )šiltnamis</a:t>
            </a:r>
            <a:endParaRPr lang="en-IN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515392"/>
            <a:ext cx="9905999" cy="4614766"/>
          </a:xfrm>
        </p:spPr>
        <p:txBody>
          <a:bodyPr>
            <a:normAutofit fontScale="92500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sz="2800" dirty="0" err="1">
                <a:latin typeface="Arial" panose="020B0604020202020204" pitchFamily="34" charset="0"/>
              </a:rPr>
              <a:t>Šiltnamiai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sudaro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svarbią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šalies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žemės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ūkio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ir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sodininkystės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sektorių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dalį</a:t>
            </a:r>
            <a:r>
              <a:rPr lang="en-US" altLang="en-US" sz="2800" dirty="0" smtClean="0">
                <a:latin typeface="Arial" panose="020B0604020202020204" pitchFamily="34" charset="0"/>
              </a:rPr>
              <a:t>.</a:t>
            </a:r>
            <a:endParaRPr lang="lt-LT" altLang="en-US" sz="2800" dirty="0" smtClean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sz="2800" dirty="0" err="1">
                <a:latin typeface="Arial" panose="020B0604020202020204" pitchFamily="34" charset="0"/>
              </a:rPr>
              <a:t>Jie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gali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būti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naudojami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augalams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auginti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kontroliuojamomis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klimato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sąlygomis</a:t>
            </a:r>
            <a:r>
              <a:rPr lang="en-US" altLang="en-US" sz="2800" dirty="0"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</a:rPr>
              <a:t>kad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būtų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užtikrintas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optimalus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derlius</a:t>
            </a:r>
            <a:r>
              <a:rPr lang="en-US" altLang="en-US" sz="2800" dirty="0" smtClean="0">
                <a:latin typeface="Arial" panose="020B0604020202020204" pitchFamily="34" charset="0"/>
              </a:rPr>
              <a:t>.</a:t>
            </a:r>
            <a:endParaRPr lang="lt-LT" altLang="en-US" sz="2800" dirty="0" smtClean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sz="2800" dirty="0" err="1">
                <a:latin typeface="Arial" panose="020B0604020202020204" pitchFamily="34" charset="0"/>
              </a:rPr>
              <a:t>Automatizuotas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šiltnamis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reiškia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automatinį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klimato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parametrų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stebėjimą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ir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valdymą</a:t>
            </a:r>
            <a:r>
              <a:rPr lang="en-US" altLang="en-US" sz="2800" dirty="0"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</a:rPr>
              <a:t>kurie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tiesiogiai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arba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netiesiogiai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lemia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augalų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augimą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ir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jų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produktyvumą</a:t>
            </a:r>
            <a:r>
              <a:rPr lang="en-US" altLang="en-US" sz="2800" dirty="0" smtClean="0">
                <a:latin typeface="Arial" panose="020B0604020202020204" pitchFamily="34" charset="0"/>
              </a:rPr>
              <a:t>.</a:t>
            </a:r>
            <a:endParaRPr lang="lt-LT" altLang="en-US" sz="2800" dirty="0" smtClean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en-US" sz="28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sz="2800" dirty="0" err="1">
                <a:latin typeface="Arial" panose="020B0604020202020204" pitchFamily="34" charset="0"/>
              </a:rPr>
              <a:t>Norint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savarankiškai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reguliuoti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klimato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veiksnius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ir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aplinką</a:t>
            </a:r>
            <a:r>
              <a:rPr lang="en-US" altLang="en-US" sz="2800" dirty="0">
                <a:latin typeface="Arial" panose="020B0604020202020204" pitchFamily="34" charset="0"/>
              </a:rPr>
              <a:t>, </a:t>
            </a:r>
            <a:r>
              <a:rPr lang="en-US" altLang="en-US" sz="2800" dirty="0" err="1">
                <a:latin typeface="Arial" panose="020B0604020202020204" pitchFamily="34" charset="0"/>
              </a:rPr>
              <a:t>būtina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naudoti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kompiuterinę</a:t>
            </a:r>
            <a:r>
              <a:rPr lang="en-US" altLang="en-US" sz="2800" dirty="0">
                <a:latin typeface="Arial" panose="020B0604020202020204" pitchFamily="34" charset="0"/>
              </a:rPr>
              <a:t>/</a:t>
            </a:r>
            <a:r>
              <a:rPr lang="en-US" altLang="en-US" sz="2800" dirty="0" err="1">
                <a:latin typeface="Arial" panose="020B0604020202020204" pitchFamily="34" charset="0"/>
              </a:rPr>
              <a:t>programinę</a:t>
            </a:r>
            <a:r>
              <a:rPr lang="en-US" altLang="en-US" sz="2800" dirty="0">
                <a:latin typeface="Arial" panose="020B0604020202020204" pitchFamily="34" charset="0"/>
              </a:rPr>
              <a:t> </a:t>
            </a:r>
            <a:r>
              <a:rPr lang="en-US" altLang="en-US" sz="2800" dirty="0" err="1">
                <a:latin typeface="Arial" panose="020B0604020202020204" pitchFamily="34" charset="0"/>
              </a:rPr>
              <a:t>įrangą</a:t>
            </a:r>
            <a:r>
              <a:rPr lang="en-US" altLang="en-US" sz="2800" dirty="0">
                <a:latin typeface="Arial" panose="020B0604020202020204" pitchFamily="34" charset="0"/>
              </a:rPr>
              <a:t>.</a:t>
            </a:r>
          </a:p>
          <a:p>
            <a:endParaRPr lang="en-IN" sz="28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66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Content="1" isInverted="1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63" y="227709"/>
            <a:ext cx="5140706" cy="3255781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29692" y="3699257"/>
            <a:ext cx="10625047" cy="560801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lt-LT" sz="2800" dirty="0"/>
              <a:t>Atvirojo kodo elektronikos prototipų kūrimo platforma</a:t>
            </a:r>
            <a:r>
              <a:rPr lang="lt-LT" sz="2800" dirty="0" smtClean="0"/>
              <a:t>.</a:t>
            </a:r>
          </a:p>
          <a:p>
            <a:pPr marL="914400" lvl="2" indent="0">
              <a:buNone/>
            </a:pPr>
            <a:r>
              <a:rPr lang="lt-LT" sz="2800" dirty="0" err="1"/>
              <a:t>Arduino</a:t>
            </a:r>
            <a:r>
              <a:rPr lang="lt-LT" sz="2800" dirty="0"/>
              <a:t> sukurtas </a:t>
            </a:r>
            <a:r>
              <a:rPr lang="lt-LT" sz="2800" dirty="0" smtClean="0"/>
              <a:t>mokiniams, dizaineriams </a:t>
            </a:r>
            <a:r>
              <a:rPr lang="lt-LT" sz="2800" dirty="0"/>
              <a:t>ir menininkams – žmonėms, turintiems nedaug </a:t>
            </a:r>
            <a:r>
              <a:rPr lang="lt-LT" sz="2800" dirty="0" smtClean="0"/>
              <a:t>technologinių </a:t>
            </a:r>
            <a:r>
              <a:rPr lang="lt-LT" sz="2800" dirty="0"/>
              <a:t>žinių.</a:t>
            </a:r>
            <a:endParaRPr lang="en-IN" sz="2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79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flythrough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Programavimo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aplinka</a:t>
            </a:r>
            <a:endParaRPr lang="en-US" b="1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57375"/>
            <a:ext cx="9774237" cy="4743907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Arduino Uno </a:t>
            </a:r>
            <a:r>
              <a:rPr lang="en-US" altLang="en-US" dirty="0" err="1">
                <a:latin typeface="Arial" panose="020B0604020202020204" pitchFamily="34" charset="0"/>
              </a:rPr>
              <a:t>galima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programuoti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naudojant</a:t>
            </a:r>
            <a:r>
              <a:rPr lang="en-US" altLang="en-US" dirty="0">
                <a:latin typeface="Arial" panose="020B0604020202020204" pitchFamily="34" charset="0"/>
              </a:rPr>
              <a:t> Arduino </a:t>
            </a:r>
            <a:r>
              <a:rPr lang="en-US" altLang="en-US" dirty="0" err="1">
                <a:latin typeface="Arial" panose="020B0604020202020204" pitchFamily="34" charset="0"/>
              </a:rPr>
              <a:t>programinę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įrangą</a:t>
            </a:r>
            <a:r>
              <a:rPr lang="en-US" altLang="en-US" dirty="0">
                <a:latin typeface="Arial" panose="020B0604020202020204" pitchFamily="34" charset="0"/>
              </a:rPr>
              <a:t> (IDE</a:t>
            </a:r>
            <a:r>
              <a:rPr lang="en-US" altLang="en-US" dirty="0" smtClean="0">
                <a:latin typeface="Arial" panose="020B0604020202020204" pitchFamily="34" charset="0"/>
              </a:rPr>
              <a:t>).</a:t>
            </a:r>
            <a:endParaRPr lang="lt-LT" altLang="en-US" dirty="0" smtClean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Arduino Uno </a:t>
            </a:r>
            <a:r>
              <a:rPr lang="en-US" altLang="en-US" dirty="0" err="1">
                <a:latin typeface="Arial" panose="020B0604020202020204" pitchFamily="34" charset="0"/>
              </a:rPr>
              <a:t>plokštėje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esantis</a:t>
            </a:r>
            <a:r>
              <a:rPr lang="en-US" altLang="en-US" dirty="0">
                <a:latin typeface="Arial" panose="020B0604020202020204" pitchFamily="34" charset="0"/>
              </a:rPr>
              <a:t> Atmega328 </a:t>
            </a:r>
            <a:r>
              <a:rPr lang="en-US" altLang="en-US" dirty="0" err="1">
                <a:latin typeface="Arial" panose="020B0604020202020204" pitchFamily="34" charset="0"/>
              </a:rPr>
              <a:t>mikroschemų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valdiklis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jau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turi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įrašytą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įkroviklį</a:t>
            </a:r>
            <a:r>
              <a:rPr lang="en-US" altLang="en-US" dirty="0">
                <a:latin typeface="Arial" panose="020B0604020202020204" pitchFamily="34" charset="0"/>
              </a:rPr>
              <a:t> (Bootloader), kuris </a:t>
            </a:r>
            <a:r>
              <a:rPr lang="en-US" altLang="en-US" dirty="0" err="1">
                <a:latin typeface="Arial" panose="020B0604020202020204" pitchFamily="34" charset="0"/>
              </a:rPr>
              <a:t>leidžia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įkelti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naują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kodą</a:t>
            </a:r>
            <a:r>
              <a:rPr lang="en-US" altLang="en-US" dirty="0">
                <a:latin typeface="Arial" panose="020B0604020202020204" pitchFamily="34" charset="0"/>
              </a:rPr>
              <a:t> be </a:t>
            </a:r>
            <a:r>
              <a:rPr lang="en-US" altLang="en-US" dirty="0" err="1">
                <a:latin typeface="Arial" panose="020B0604020202020204" pitchFamily="34" charset="0"/>
              </a:rPr>
              <a:t>išorinio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programavimo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įrenginio</a:t>
            </a:r>
            <a:r>
              <a:rPr lang="en-US" altLang="en-US" dirty="0" smtClean="0">
                <a:latin typeface="Arial" panose="020B0604020202020204" pitchFamily="34" charset="0"/>
              </a:rPr>
              <a:t>.</a:t>
            </a:r>
            <a:endParaRPr lang="lt-LT" altLang="en-US" dirty="0" smtClean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dirty="0" err="1">
                <a:latin typeface="Arial" panose="020B0604020202020204" pitchFamily="34" charset="0"/>
              </a:rPr>
              <a:t>Taip</a:t>
            </a:r>
            <a:r>
              <a:rPr lang="en-US" altLang="en-US" dirty="0">
                <a:latin typeface="Arial" panose="020B0604020202020204" pitchFamily="34" charset="0"/>
              </a:rPr>
              <a:t> pat </a:t>
            </a:r>
            <a:r>
              <a:rPr lang="en-US" altLang="en-US" dirty="0" err="1">
                <a:latin typeface="Arial" panose="020B0604020202020204" pitchFamily="34" charset="0"/>
              </a:rPr>
              <a:t>galima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apeiti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įkroviklį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ir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programuoti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mikroschemą</a:t>
            </a:r>
            <a:r>
              <a:rPr lang="en-US" altLang="en-US" dirty="0">
                <a:latin typeface="Arial" panose="020B0604020202020204" pitchFamily="34" charset="0"/>
              </a:rPr>
              <a:t> per ICSP (</a:t>
            </a:r>
            <a:r>
              <a:rPr lang="en-US" altLang="en-US" dirty="0" err="1">
                <a:latin typeface="Arial" panose="020B0604020202020204" pitchFamily="34" charset="0"/>
              </a:rPr>
              <a:t>tiesioginio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programavimo</a:t>
            </a:r>
            <a:r>
              <a:rPr lang="en-US" altLang="en-US" dirty="0">
                <a:latin typeface="Arial" panose="020B0604020202020204" pitchFamily="34" charset="0"/>
              </a:rPr>
              <a:t>) </a:t>
            </a:r>
            <a:r>
              <a:rPr lang="en-US" altLang="en-US" dirty="0" err="1">
                <a:latin typeface="Arial" panose="020B0604020202020204" pitchFamily="34" charset="0"/>
              </a:rPr>
              <a:t>jungtį</a:t>
            </a:r>
            <a:r>
              <a:rPr lang="en-US" altLang="en-US" dirty="0" smtClean="0">
                <a:latin typeface="Arial" panose="020B0604020202020204" pitchFamily="34" charset="0"/>
              </a:rPr>
              <a:t>.</a:t>
            </a:r>
            <a:endParaRPr lang="lt-LT" altLang="en-US" dirty="0" smtClean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Char char="•"/>
            </a:pPr>
            <a:r>
              <a:rPr lang="en-US" altLang="en-US" dirty="0">
                <a:latin typeface="Arial" panose="020B0604020202020204" pitchFamily="34" charset="0"/>
              </a:rPr>
              <a:t>Arduino IDE </a:t>
            </a:r>
            <a:r>
              <a:rPr lang="en-US" altLang="en-US" dirty="0" err="1">
                <a:latin typeface="Arial" panose="020B0604020202020204" pitchFamily="34" charset="0"/>
              </a:rPr>
              <a:t>veikia</a:t>
            </a:r>
            <a:r>
              <a:rPr lang="en-US" altLang="en-US" dirty="0">
                <a:latin typeface="Arial" panose="020B0604020202020204" pitchFamily="34" charset="0"/>
              </a:rPr>
              <a:t> „Windows“, „Linux“ </a:t>
            </a:r>
            <a:r>
              <a:rPr lang="en-US" altLang="en-US" dirty="0" err="1">
                <a:latin typeface="Arial" panose="020B0604020202020204" pitchFamily="34" charset="0"/>
              </a:rPr>
              <a:t>ir</a:t>
            </a:r>
            <a:r>
              <a:rPr lang="en-US" altLang="en-US" dirty="0">
                <a:latin typeface="Arial" panose="020B0604020202020204" pitchFamily="34" charset="0"/>
              </a:rPr>
              <a:t> „Mac OS X“ </a:t>
            </a:r>
            <a:r>
              <a:rPr lang="en-US" altLang="en-US" dirty="0" err="1">
                <a:latin typeface="Arial" panose="020B0604020202020204" pitchFamily="34" charset="0"/>
              </a:rPr>
              <a:t>platformose</a:t>
            </a:r>
            <a:endParaRPr lang="en-US" altLang="en-US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1413" y="2351703"/>
            <a:ext cx="9327500" cy="4249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076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>
        <p14:ferris dir="l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31566" y="90484"/>
            <a:ext cx="9905998" cy="147857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 IDE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97" y="1249251"/>
            <a:ext cx="4534168" cy="544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74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5000">
        <p14:window dir="vert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Trumpa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Arduino </a:t>
            </a:r>
            <a: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istorija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141412" y="2205242"/>
            <a:ext cx="9905999" cy="3541714"/>
          </a:xfrm>
        </p:spPr>
        <p:txBody>
          <a:bodyPr/>
          <a:lstStyle/>
          <a:p>
            <a:r>
              <a:rPr lang="lt-LT" dirty="0"/>
              <a:t>2003 metais studentas iš Italijos </a:t>
            </a:r>
            <a:r>
              <a:rPr lang="lt-LT" b="1" dirty="0" err="1"/>
              <a:t>Massimo</a:t>
            </a:r>
            <a:r>
              <a:rPr lang="lt-LT" b="1" dirty="0"/>
              <a:t> </a:t>
            </a:r>
            <a:r>
              <a:rPr lang="lt-LT" b="1" dirty="0" err="1"/>
              <a:t>Banzi</a:t>
            </a:r>
            <a:r>
              <a:rPr lang="lt-LT" dirty="0"/>
              <a:t> </a:t>
            </a:r>
            <a:r>
              <a:rPr lang="lt-LT" dirty="0" smtClean="0"/>
              <a:t> </a:t>
            </a:r>
            <a:r>
              <a:rPr lang="lt-LT" dirty="0"/>
              <a:t>turėjo atlikti kursinį darbą ir jų maketui reikėjo nebrangaus valdymo kontrolerio. </a:t>
            </a:r>
            <a:endParaRPr lang="lt-LT" dirty="0" smtClean="0">
              <a:latin typeface="+mj-l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t-LT" altLang="en-US" dirty="0" smtClean="0">
                <a:latin typeface="+mj-lt"/>
              </a:rPr>
              <a:t>Projekto įkūrėjai </a:t>
            </a:r>
            <a:r>
              <a:rPr lang="lt-LT" altLang="en-US" dirty="0" err="1" smtClean="0">
                <a:latin typeface="+mj-lt"/>
              </a:rPr>
              <a:t>Massimo</a:t>
            </a:r>
            <a:r>
              <a:rPr lang="lt-LT" altLang="en-US" dirty="0" smtClean="0">
                <a:latin typeface="+mj-lt"/>
              </a:rPr>
              <a:t> </a:t>
            </a:r>
            <a:r>
              <a:rPr lang="lt-LT" altLang="en-US" dirty="0" err="1" smtClean="0">
                <a:latin typeface="+mj-lt"/>
              </a:rPr>
              <a:t>Banzi</a:t>
            </a:r>
            <a:r>
              <a:rPr lang="lt-LT" altLang="en-US" dirty="0" smtClean="0">
                <a:latin typeface="+mj-lt"/>
              </a:rPr>
              <a:t> ir </a:t>
            </a:r>
            <a:r>
              <a:rPr lang="lt-LT" altLang="en-US" dirty="0" err="1" smtClean="0">
                <a:latin typeface="+mj-lt"/>
              </a:rPr>
              <a:t>David</a:t>
            </a:r>
            <a:r>
              <a:rPr lang="lt-LT" altLang="en-US" dirty="0" smtClean="0">
                <a:latin typeface="+mj-lt"/>
              </a:rPr>
              <a:t> </a:t>
            </a:r>
            <a:r>
              <a:rPr lang="lt-LT" altLang="en-US" dirty="0" err="1" smtClean="0">
                <a:latin typeface="+mj-lt"/>
              </a:rPr>
              <a:t>Cuartielles</a:t>
            </a:r>
            <a:r>
              <a:rPr lang="lt-LT" altLang="en-US" dirty="0" smtClean="0">
                <a:latin typeface="+mj-lt"/>
              </a:rPr>
              <a:t> pavadino projektą </a:t>
            </a:r>
            <a:r>
              <a:rPr lang="lt-LT" altLang="en-US" dirty="0" err="1" smtClean="0">
                <a:latin typeface="+mj-lt"/>
              </a:rPr>
              <a:t>Ivrejos</a:t>
            </a:r>
            <a:r>
              <a:rPr lang="lt-LT" altLang="en-US" dirty="0" smtClean="0">
                <a:latin typeface="+mj-lt"/>
              </a:rPr>
              <a:t> </a:t>
            </a:r>
            <a:r>
              <a:rPr lang="lt-LT" altLang="en-US" dirty="0" err="1" smtClean="0">
                <a:latin typeface="+mj-lt"/>
              </a:rPr>
              <a:t>Arduino</a:t>
            </a:r>
            <a:r>
              <a:rPr lang="lt-LT" altLang="en-US" dirty="0" smtClean="0">
                <a:latin typeface="+mj-lt"/>
              </a:rPr>
              <a:t> garbei ir pradėjo gaminti plokštes mažoje gamykloje </a:t>
            </a:r>
            <a:r>
              <a:rPr lang="lt-LT" altLang="en-US" dirty="0" err="1" smtClean="0">
                <a:latin typeface="+mj-lt"/>
              </a:rPr>
              <a:t>Ivrejoje</a:t>
            </a:r>
            <a:r>
              <a:rPr lang="lt-LT" altLang="en-US" dirty="0" smtClean="0">
                <a:latin typeface="+mj-lt"/>
              </a:rPr>
              <a:t>.</a:t>
            </a:r>
          </a:p>
          <a:p>
            <a:pPr marL="285750" lvl="0" indent="-28575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00160" y="3900297"/>
            <a:ext cx="9588501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/>
            </a:r>
            <a:b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01" name="Picture 5" descr="https://wiki.robotikosmokykla.lt/lib/exe/fetch.php?w=200&amp;tok=f28741&amp;media=ardu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3661" y="19208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https://wiki.robotikosmokykla.lt/lib/exe/fetch.php?w=250&amp;tok=1522ab&amp;media=ardu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610" y="4552840"/>
            <a:ext cx="238125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846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5000">
        <p14:prism isContent="1" isInverted="1"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Arduino</a:t>
            </a:r>
            <a:r>
              <a:rPr lang="lt-L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t-L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privalumai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141413" y="1328788"/>
            <a:ext cx="6138219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t-LT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Didelė dokumentų,</a:t>
            </a:r>
            <a:r>
              <a:rPr kumimoji="0" lang="lt-LT" alt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projektų</a:t>
            </a:r>
            <a:r>
              <a:rPr kumimoji="0" lang="lt-LT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ir pagalbos bazė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lt-LT" altLang="en-US" sz="1800" dirty="0" smtClean="0">
                <a:latin typeface="Arial" panose="020B0604020202020204" pitchFamily="34" charset="0"/>
              </a:rPr>
              <a:t>Platus</a:t>
            </a:r>
            <a:r>
              <a:rPr kumimoji="0" lang="lt-LT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bibliotekos turinys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t-LT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Atvirojo kodo sprendimas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t-LT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Supaprastinta ir vartotojui draugiška programavimo kalba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t-LT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Nereikia papildomos programavimo įrangos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lt-LT" altLang="en-US" sz="1800" dirty="0">
                <a:latin typeface="Arial" panose="020B0604020202020204" pitchFamily="34" charset="0"/>
              </a:rPr>
              <a:t>N</a:t>
            </a:r>
            <a:r>
              <a:rPr kumimoji="0" lang="lt-LT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ešiojamas (kompaktiškas)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lt-LT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Mažos energijos sąnaudos</a:t>
            </a:r>
          </a:p>
          <a:p>
            <a:pPr marL="0" marR="0" lvl="0" indent="0" algn="l" defTabSz="914400" rtl="0" eaLnBrk="0" fontAlgn="base" latinLnBrk="0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lt-LT" altLang="en-US" sz="1800" dirty="0" smtClean="0">
                <a:latin typeface="Arial" panose="020B0604020202020204" pitchFamily="34" charset="0"/>
              </a:rPr>
              <a:t>Puikiai p</a:t>
            </a:r>
            <a:r>
              <a:rPr kumimoji="0" lang="lt-LT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ritaikomas poreikiams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77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000">
        <p14:flythrough/>
        <p:sndAc>
          <p:stSnd>
            <p:snd r:embed="rId2" name="arrow.wav"/>
          </p:stSnd>
        </p:sndAc>
      </p:transition>
    </mc:Choice>
    <mc:Fallback xmlns="">
      <p:transition spd="slow" advTm="5000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1261</TotalTime>
  <Words>921</Words>
  <Application>Microsoft Office PowerPoint</Application>
  <PresentationFormat>Plačiaekranė</PresentationFormat>
  <Paragraphs>203</Paragraphs>
  <Slides>38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8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38</vt:i4>
      </vt:variant>
    </vt:vector>
  </HeadingPairs>
  <TitlesOfParts>
    <vt:vector size="47" baseType="lpstr">
      <vt:lpstr>宋体</vt:lpstr>
      <vt:lpstr>Agency FB</vt:lpstr>
      <vt:lpstr>Arial</vt:lpstr>
      <vt:lpstr>Cambria</vt:lpstr>
      <vt:lpstr>Courier New</vt:lpstr>
      <vt:lpstr>Times New Roman</vt:lpstr>
      <vt:lpstr>Trebuchet MS</vt:lpstr>
      <vt:lpstr>Tw Cen MT</vt:lpstr>
      <vt:lpstr>Circuit</vt:lpstr>
      <vt:lpstr>Išmanusis šiltnamis</vt:lpstr>
      <vt:lpstr>„PowerPoint“ pateiktis</vt:lpstr>
      <vt:lpstr>„PowerPoint“ pateiktis</vt:lpstr>
      <vt:lpstr>Automatizuotas (išmanusis )šiltnamis</vt:lpstr>
      <vt:lpstr>„PowerPoint“ pateiktis</vt:lpstr>
      <vt:lpstr>Programavimo aplinka</vt:lpstr>
      <vt:lpstr>Arduino IDE</vt:lpstr>
      <vt:lpstr>Trumpa Arduino istorija</vt:lpstr>
      <vt:lpstr> Arduino privalumai</vt:lpstr>
      <vt:lpstr>Pagrindinė ARDUINO plokštė</vt:lpstr>
      <vt:lpstr>Arduino šiltnamyje</vt:lpstr>
      <vt:lpstr>Privalumai</vt:lpstr>
      <vt:lpstr>Features</vt:lpstr>
      <vt:lpstr>TIKSLAI</vt:lpstr>
      <vt:lpstr>Funkcijos</vt:lpstr>
      <vt:lpstr>Miniatiūrinis  išmanusis šiltnamis</vt:lpstr>
      <vt:lpstr>Miniatiūrinis  išmanusis šiltnamis</vt:lpstr>
      <vt:lpstr>Sistemos apžvalga</vt:lpstr>
      <vt:lpstr>Techinės ir programinės specifikacijos </vt:lpstr>
      <vt:lpstr>Techninė įranga</vt:lpstr>
      <vt:lpstr>Arduino Microvaldiklis </vt:lpstr>
      <vt:lpstr>„PowerPoint“ pateiktis</vt:lpstr>
      <vt:lpstr>Ethernet skydelis</vt:lpstr>
      <vt:lpstr>Maitinimo šaltinio grandinė</vt:lpstr>
      <vt:lpstr>LCD ekranas</vt:lpstr>
      <vt:lpstr>Įrenginiai</vt:lpstr>
      <vt:lpstr>Tranzistoriai ventiliatorių, ištraukimo ventiliatorių ir relių maitinimui</vt:lpstr>
      <vt:lpstr>Relė naudojama įjungti / išjungti fluorescencinę lemputę, vandens siurblį ir ventiliatorius</vt:lpstr>
      <vt:lpstr>Grandinės diagrama</vt:lpstr>
      <vt:lpstr>Maitinimo šaltinis</vt:lpstr>
      <vt:lpstr>   programinė įranga</vt:lpstr>
      <vt:lpstr>Arduino IDE 1.0.1 </vt:lpstr>
      <vt:lpstr>Jutiklių išvestis </vt:lpstr>
      <vt:lpstr>„PowerPoint“ pateiktis</vt:lpstr>
      <vt:lpstr>Momentiniai jutiklių duomenys rodomi interneto svetainėje</vt:lpstr>
      <vt:lpstr>  galerija</vt:lpstr>
      <vt:lpstr> Vaizdas iš priekio              Vaizdas iš galo</vt:lpstr>
      <vt:lpstr>  Vaizdas iš vidaus            vaizdas iš viršaus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Arduino based intelligent greenhouse</dc:title>
  <dc:creator>Amit Saini</dc:creator>
  <cp:lastModifiedBy>Diana Grušauskaitė</cp:lastModifiedBy>
  <cp:revision>89</cp:revision>
  <dcterms:created xsi:type="dcterms:W3CDTF">2013-11-09T08:13:41Z</dcterms:created>
  <dcterms:modified xsi:type="dcterms:W3CDTF">2025-06-07T23:11:19Z</dcterms:modified>
</cp:coreProperties>
</file>